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73" r:id="rId7"/>
    <p:sldId id="274" r:id="rId8"/>
    <p:sldId id="275" r:id="rId9"/>
    <p:sldId id="276" r:id="rId10"/>
    <p:sldId id="260" r:id="rId11"/>
    <p:sldId id="277" r:id="rId12"/>
    <p:sldId id="258" r:id="rId13"/>
    <p:sldId id="259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71" r:id="rId23"/>
    <p:sldId id="272" r:id="rId24"/>
    <p:sldId id="269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/>
    <p:restoredTop sz="94689"/>
  </p:normalViewPr>
  <p:slideViewPr>
    <p:cSldViewPr snapToGrid="0" snapToObjects="1">
      <p:cViewPr>
        <p:scale>
          <a:sx n="88" d="100"/>
          <a:sy n="88" d="100"/>
        </p:scale>
        <p:origin x="1291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Laslo" userId="9d24561e-3247-4f65-9191-1df9aecc0511" providerId="ADAL" clId="{042979DA-47A1-46D3-9E31-FAF7D303DD32}"/>
    <pc:docChg chg="custSel modSld">
      <pc:chgData name="Scott Laslo" userId="9d24561e-3247-4f65-9191-1df9aecc0511" providerId="ADAL" clId="{042979DA-47A1-46D3-9E31-FAF7D303DD32}" dt="2025-10-23T14:50:29.045" v="2" actId="20577"/>
      <pc:docMkLst>
        <pc:docMk/>
      </pc:docMkLst>
      <pc:sldChg chg="modSp mod">
        <pc:chgData name="Scott Laslo" userId="9d24561e-3247-4f65-9191-1df9aecc0511" providerId="ADAL" clId="{042979DA-47A1-46D3-9E31-FAF7D303DD32}" dt="2025-10-23T14:50:29.045" v="2" actId="20577"/>
        <pc:sldMkLst>
          <pc:docMk/>
          <pc:sldMk cId="0" sldId="269"/>
        </pc:sldMkLst>
        <pc:graphicFrameChg chg="modGraphic">
          <ac:chgData name="Scott Laslo" userId="9d24561e-3247-4f65-9191-1df9aecc0511" providerId="ADAL" clId="{042979DA-47A1-46D3-9E31-FAF7D303DD32}" dt="2025-10-23T14:50:29.045" v="2" actId="20577"/>
          <ac:graphicFrameMkLst>
            <pc:docMk/>
            <pc:sldMk cId="0" sldId="269"/>
            <ac:graphicFrameMk id="5" creationId="{981F75AF-5FFA-E648-89EF-BA64C74E0179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reel/DOi7czTgYtG/?igsh=MWY0a3Zoa2UycDIxcA==" TargetMode="External"/><Relationship Id="rId1" Type="http://schemas.openxmlformats.org/officeDocument/2006/relationships/hyperlink" Target="https://www.instagram.com/reel/DOdyaqID478/?igsh=bndwdTI0bXljMGgw" TargetMode="Externa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reel/DOdyaqID478/?igsh=bndwdTI0bXljMGgw" TargetMode="External"/><Relationship Id="rId1" Type="http://schemas.openxmlformats.org/officeDocument/2006/relationships/hyperlink" Target="https://www.instagram.com/reel/DOi7czTgYtG/?igsh=MWY0a3Zoa2UycDIxcA==" TargetMode="External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529E6F-7168-4B9E-83F8-6F70C6131F4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14D65C6-9C8E-408B-9ADF-3E5CEECB2D33}">
      <dgm:prSet custT="1"/>
      <dgm:spPr/>
      <dgm:t>
        <a:bodyPr/>
        <a:lstStyle/>
        <a:p>
          <a:r>
            <a:rPr lang="en-US" sz="2000" dirty="0"/>
            <a:t>AI is transforming welding education in CTE.</a:t>
          </a:r>
        </a:p>
      </dgm:t>
    </dgm:pt>
    <dgm:pt modelId="{035559E6-720D-417C-B0EA-4CA96811EE7B}" type="parTrans" cxnId="{18465F2A-12B1-40E2-B668-BC1C353770D9}">
      <dgm:prSet/>
      <dgm:spPr/>
      <dgm:t>
        <a:bodyPr/>
        <a:lstStyle/>
        <a:p>
          <a:endParaRPr lang="en-US" sz="2000"/>
        </a:p>
      </dgm:t>
    </dgm:pt>
    <dgm:pt modelId="{6FC09F94-D959-418B-98D6-DFB9C6BDA2BA}" type="sibTrans" cxnId="{18465F2A-12B1-40E2-B668-BC1C353770D9}">
      <dgm:prSet/>
      <dgm:spPr/>
      <dgm:t>
        <a:bodyPr/>
        <a:lstStyle/>
        <a:p>
          <a:endParaRPr lang="en-US" sz="2000"/>
        </a:p>
      </dgm:t>
    </dgm:pt>
    <dgm:pt modelId="{71504AB0-937F-4AB6-8723-C6FA9535F5B8}">
      <dgm:prSet custT="1"/>
      <dgm:spPr/>
      <dgm:t>
        <a:bodyPr/>
        <a:lstStyle/>
        <a:p>
          <a:r>
            <a:rPr lang="en-US" sz="2000" dirty="0"/>
            <a:t>Traditional training is time-consuming and instructor-dependent.</a:t>
          </a:r>
        </a:p>
      </dgm:t>
    </dgm:pt>
    <dgm:pt modelId="{68C7EB0B-CF4A-4421-A062-9868E1EB8023}" type="parTrans" cxnId="{DFF55A08-22AA-48E1-A147-610A7F88F504}">
      <dgm:prSet/>
      <dgm:spPr/>
      <dgm:t>
        <a:bodyPr/>
        <a:lstStyle/>
        <a:p>
          <a:endParaRPr lang="en-US" sz="2000"/>
        </a:p>
      </dgm:t>
    </dgm:pt>
    <dgm:pt modelId="{B860036B-302E-4515-B420-7FE0B59C484A}" type="sibTrans" cxnId="{DFF55A08-22AA-48E1-A147-610A7F88F504}">
      <dgm:prSet/>
      <dgm:spPr/>
      <dgm:t>
        <a:bodyPr/>
        <a:lstStyle/>
        <a:p>
          <a:endParaRPr lang="en-US" sz="2000"/>
        </a:p>
      </dgm:t>
    </dgm:pt>
    <dgm:pt modelId="{7D39550D-BF30-4BFE-A6DB-B7E2F932C9C7}">
      <dgm:prSet custT="1"/>
      <dgm:spPr/>
      <dgm:t>
        <a:bodyPr/>
        <a:lstStyle/>
        <a:p>
          <a:r>
            <a:rPr lang="en-US" sz="2000"/>
            <a:t>AI enables real-time feedback, adaptive learning, and simulation.</a:t>
          </a:r>
        </a:p>
      </dgm:t>
    </dgm:pt>
    <dgm:pt modelId="{0F05B6EB-DF26-4CCD-8D33-CA52EB441D95}" type="parTrans" cxnId="{375B8C6E-4F66-42F5-AB64-EF5DC095EE6C}">
      <dgm:prSet/>
      <dgm:spPr/>
      <dgm:t>
        <a:bodyPr/>
        <a:lstStyle/>
        <a:p>
          <a:endParaRPr lang="en-US" sz="2000"/>
        </a:p>
      </dgm:t>
    </dgm:pt>
    <dgm:pt modelId="{742B573F-E9A9-4C39-AC1C-165A55B4E01E}" type="sibTrans" cxnId="{375B8C6E-4F66-42F5-AB64-EF5DC095EE6C}">
      <dgm:prSet/>
      <dgm:spPr/>
      <dgm:t>
        <a:bodyPr/>
        <a:lstStyle/>
        <a:p>
          <a:endParaRPr lang="en-US" sz="2000"/>
        </a:p>
      </dgm:t>
    </dgm:pt>
    <dgm:pt modelId="{7728FFA7-30B4-4CDF-B40A-1020802B6F58}">
      <dgm:prSet custT="1"/>
      <dgm:spPr/>
      <dgm:t>
        <a:bodyPr/>
        <a:lstStyle/>
        <a:p>
          <a:r>
            <a:rPr lang="en-US" sz="2000" dirty="0"/>
            <a:t>Theoretical lens: Technology Acceptance Model (TAM). </a:t>
          </a:r>
          <a:r>
            <a:rPr lang="en-US" sz="2000" dirty="0">
              <a:hlinkClick xmlns:r="http://schemas.openxmlformats.org/officeDocument/2006/relationships" r:id="rId1"/>
            </a:rPr>
            <a:t>Educators</a:t>
          </a:r>
          <a:endParaRPr lang="en-US" sz="2000" dirty="0"/>
        </a:p>
      </dgm:t>
    </dgm:pt>
    <dgm:pt modelId="{301AD607-542D-4516-A140-E9102B1B2BB6}" type="parTrans" cxnId="{FDC79EF4-9C16-4034-8292-11AA59EF5D9A}">
      <dgm:prSet/>
      <dgm:spPr/>
      <dgm:t>
        <a:bodyPr/>
        <a:lstStyle/>
        <a:p>
          <a:endParaRPr lang="en-US" sz="2000"/>
        </a:p>
      </dgm:t>
    </dgm:pt>
    <dgm:pt modelId="{A1BFBD69-A250-42E0-A804-8FCAF8286C02}" type="sibTrans" cxnId="{FDC79EF4-9C16-4034-8292-11AA59EF5D9A}">
      <dgm:prSet/>
      <dgm:spPr/>
      <dgm:t>
        <a:bodyPr/>
        <a:lstStyle/>
        <a:p>
          <a:endParaRPr lang="en-US" sz="2000"/>
        </a:p>
      </dgm:t>
    </dgm:pt>
    <dgm:pt modelId="{0057CC25-53DC-7A43-A11F-E5AF4037EBF1}">
      <dgm:prSet custT="1"/>
      <dgm:spPr/>
      <dgm:t>
        <a:bodyPr/>
        <a:lstStyle/>
        <a:p>
          <a:r>
            <a:rPr lang="en-US" sz="2000" dirty="0">
              <a:hlinkClick xmlns:r="http://schemas.openxmlformats.org/officeDocument/2006/relationships" r:id="rId2"/>
            </a:rPr>
            <a:t>Change is Hard </a:t>
          </a:r>
          <a:r>
            <a:rPr lang="en-US" sz="2000" dirty="0"/>
            <a:t>:Every spark carries data. Every weld tells a story. Today we re-imagine welding — not just as skill, but as a symphony of craft and code.</a:t>
          </a:r>
        </a:p>
      </dgm:t>
    </dgm:pt>
    <dgm:pt modelId="{C335801A-7E7F-8041-B2FE-F85F9AFE1309}" type="parTrans" cxnId="{2031AA82-14DE-764A-9E20-A4DBCD45290F}">
      <dgm:prSet/>
      <dgm:spPr/>
      <dgm:t>
        <a:bodyPr/>
        <a:lstStyle/>
        <a:p>
          <a:endParaRPr lang="en-US" sz="2000"/>
        </a:p>
      </dgm:t>
    </dgm:pt>
    <dgm:pt modelId="{5773FD98-D15D-FA4A-8523-F77EFCA5B518}" type="sibTrans" cxnId="{2031AA82-14DE-764A-9E20-A4DBCD45290F}">
      <dgm:prSet/>
      <dgm:spPr/>
      <dgm:t>
        <a:bodyPr/>
        <a:lstStyle/>
        <a:p>
          <a:endParaRPr lang="en-US" sz="2000"/>
        </a:p>
      </dgm:t>
    </dgm:pt>
    <dgm:pt modelId="{40BB1DF6-A0F6-3044-BE3B-E007BB487B62}" type="pres">
      <dgm:prSet presAssocID="{70529E6F-7168-4B9E-83F8-6F70C6131F45}" presName="vert0" presStyleCnt="0">
        <dgm:presLayoutVars>
          <dgm:dir/>
          <dgm:animOne val="branch"/>
          <dgm:animLvl val="lvl"/>
        </dgm:presLayoutVars>
      </dgm:prSet>
      <dgm:spPr/>
    </dgm:pt>
    <dgm:pt modelId="{8ED3EE10-0BD4-B342-8993-BBA4E5928FD0}" type="pres">
      <dgm:prSet presAssocID="{0057CC25-53DC-7A43-A11F-E5AF4037EBF1}" presName="thickLine" presStyleLbl="alignNode1" presStyleIdx="0" presStyleCnt="5"/>
      <dgm:spPr/>
    </dgm:pt>
    <dgm:pt modelId="{ED4251F8-CDF0-B247-AADE-2CD80ED5627B}" type="pres">
      <dgm:prSet presAssocID="{0057CC25-53DC-7A43-A11F-E5AF4037EBF1}" presName="horz1" presStyleCnt="0"/>
      <dgm:spPr/>
    </dgm:pt>
    <dgm:pt modelId="{1B469B38-6C73-0E41-AC63-4CF290B6E244}" type="pres">
      <dgm:prSet presAssocID="{0057CC25-53DC-7A43-A11F-E5AF4037EBF1}" presName="tx1" presStyleLbl="revTx" presStyleIdx="0" presStyleCnt="5"/>
      <dgm:spPr/>
    </dgm:pt>
    <dgm:pt modelId="{F5AEA2B2-C2EA-1B4A-B018-D6FD3E06BAC8}" type="pres">
      <dgm:prSet presAssocID="{0057CC25-53DC-7A43-A11F-E5AF4037EBF1}" presName="vert1" presStyleCnt="0"/>
      <dgm:spPr/>
    </dgm:pt>
    <dgm:pt modelId="{223FE54A-9C69-6B4D-9099-4816D7921D95}" type="pres">
      <dgm:prSet presAssocID="{A14D65C6-9C8E-408B-9ADF-3E5CEECB2D33}" presName="thickLine" presStyleLbl="alignNode1" presStyleIdx="1" presStyleCnt="5"/>
      <dgm:spPr/>
    </dgm:pt>
    <dgm:pt modelId="{140D4C00-D5B6-7745-A67E-4DC152A37ED0}" type="pres">
      <dgm:prSet presAssocID="{A14D65C6-9C8E-408B-9ADF-3E5CEECB2D33}" presName="horz1" presStyleCnt="0"/>
      <dgm:spPr/>
    </dgm:pt>
    <dgm:pt modelId="{BF83E7C7-8C38-184B-A383-1F8E455E9C4C}" type="pres">
      <dgm:prSet presAssocID="{A14D65C6-9C8E-408B-9ADF-3E5CEECB2D33}" presName="tx1" presStyleLbl="revTx" presStyleIdx="1" presStyleCnt="5"/>
      <dgm:spPr/>
    </dgm:pt>
    <dgm:pt modelId="{CAFBB8A9-3E61-6342-A5FF-A4BB6DF4B1CE}" type="pres">
      <dgm:prSet presAssocID="{A14D65C6-9C8E-408B-9ADF-3E5CEECB2D33}" presName="vert1" presStyleCnt="0"/>
      <dgm:spPr/>
    </dgm:pt>
    <dgm:pt modelId="{E2621389-E076-2144-A929-3CA68DC27F54}" type="pres">
      <dgm:prSet presAssocID="{71504AB0-937F-4AB6-8723-C6FA9535F5B8}" presName="thickLine" presStyleLbl="alignNode1" presStyleIdx="2" presStyleCnt="5"/>
      <dgm:spPr/>
    </dgm:pt>
    <dgm:pt modelId="{CC027E0F-D559-884A-8C7D-E3777D7C7B94}" type="pres">
      <dgm:prSet presAssocID="{71504AB0-937F-4AB6-8723-C6FA9535F5B8}" presName="horz1" presStyleCnt="0"/>
      <dgm:spPr/>
    </dgm:pt>
    <dgm:pt modelId="{ABE5FCFE-A713-8743-95D5-8F7CF93056EC}" type="pres">
      <dgm:prSet presAssocID="{71504AB0-937F-4AB6-8723-C6FA9535F5B8}" presName="tx1" presStyleLbl="revTx" presStyleIdx="2" presStyleCnt="5"/>
      <dgm:spPr/>
    </dgm:pt>
    <dgm:pt modelId="{9BBF9BAA-B921-DD4F-972C-69C214763E95}" type="pres">
      <dgm:prSet presAssocID="{71504AB0-937F-4AB6-8723-C6FA9535F5B8}" presName="vert1" presStyleCnt="0"/>
      <dgm:spPr/>
    </dgm:pt>
    <dgm:pt modelId="{A1D90E33-9C0E-F842-89B4-66CEC8E9249A}" type="pres">
      <dgm:prSet presAssocID="{7D39550D-BF30-4BFE-A6DB-B7E2F932C9C7}" presName="thickLine" presStyleLbl="alignNode1" presStyleIdx="3" presStyleCnt="5"/>
      <dgm:spPr/>
    </dgm:pt>
    <dgm:pt modelId="{434B3047-6C0C-7E47-96E1-F728CB19BD53}" type="pres">
      <dgm:prSet presAssocID="{7D39550D-BF30-4BFE-A6DB-B7E2F932C9C7}" presName="horz1" presStyleCnt="0"/>
      <dgm:spPr/>
    </dgm:pt>
    <dgm:pt modelId="{8B56E271-28F3-4044-B5F9-0DE54CBBD15D}" type="pres">
      <dgm:prSet presAssocID="{7D39550D-BF30-4BFE-A6DB-B7E2F932C9C7}" presName="tx1" presStyleLbl="revTx" presStyleIdx="3" presStyleCnt="5"/>
      <dgm:spPr/>
    </dgm:pt>
    <dgm:pt modelId="{22063495-BDE6-C24D-9EA3-C630836C25B3}" type="pres">
      <dgm:prSet presAssocID="{7D39550D-BF30-4BFE-A6DB-B7E2F932C9C7}" presName="vert1" presStyleCnt="0"/>
      <dgm:spPr/>
    </dgm:pt>
    <dgm:pt modelId="{C3C2A812-217D-0B41-91B1-837385A3917F}" type="pres">
      <dgm:prSet presAssocID="{7728FFA7-30B4-4CDF-B40A-1020802B6F58}" presName="thickLine" presStyleLbl="alignNode1" presStyleIdx="4" presStyleCnt="5"/>
      <dgm:spPr/>
    </dgm:pt>
    <dgm:pt modelId="{6721BC7C-B077-6D40-B00F-9F2C2ED65DAD}" type="pres">
      <dgm:prSet presAssocID="{7728FFA7-30B4-4CDF-B40A-1020802B6F58}" presName="horz1" presStyleCnt="0"/>
      <dgm:spPr/>
    </dgm:pt>
    <dgm:pt modelId="{5C86DA18-3D64-2B4C-8FA2-66A550818C41}" type="pres">
      <dgm:prSet presAssocID="{7728FFA7-30B4-4CDF-B40A-1020802B6F58}" presName="tx1" presStyleLbl="revTx" presStyleIdx="4" presStyleCnt="5"/>
      <dgm:spPr/>
    </dgm:pt>
    <dgm:pt modelId="{B5F5CCE5-C1B5-B343-AD3C-57FC2E79DB92}" type="pres">
      <dgm:prSet presAssocID="{7728FFA7-30B4-4CDF-B40A-1020802B6F58}" presName="vert1" presStyleCnt="0"/>
      <dgm:spPr/>
    </dgm:pt>
  </dgm:ptLst>
  <dgm:cxnLst>
    <dgm:cxn modelId="{DFF55A08-22AA-48E1-A147-610A7F88F504}" srcId="{70529E6F-7168-4B9E-83F8-6F70C6131F45}" destId="{71504AB0-937F-4AB6-8723-C6FA9535F5B8}" srcOrd="2" destOrd="0" parTransId="{68C7EB0B-CF4A-4421-A062-9868E1EB8023}" sibTransId="{B860036B-302E-4515-B420-7FE0B59C484A}"/>
    <dgm:cxn modelId="{18465F2A-12B1-40E2-B668-BC1C353770D9}" srcId="{70529E6F-7168-4B9E-83F8-6F70C6131F45}" destId="{A14D65C6-9C8E-408B-9ADF-3E5CEECB2D33}" srcOrd="1" destOrd="0" parTransId="{035559E6-720D-417C-B0EA-4CA96811EE7B}" sibTransId="{6FC09F94-D959-418B-98D6-DFB9C6BDA2BA}"/>
    <dgm:cxn modelId="{FD424F5E-6A6C-CE48-85D8-C4212F77C9B4}" type="presOf" srcId="{A14D65C6-9C8E-408B-9ADF-3E5CEECB2D33}" destId="{BF83E7C7-8C38-184B-A383-1F8E455E9C4C}" srcOrd="0" destOrd="0" presId="urn:microsoft.com/office/officeart/2008/layout/LinedList"/>
    <dgm:cxn modelId="{375B8C6E-4F66-42F5-AB64-EF5DC095EE6C}" srcId="{70529E6F-7168-4B9E-83F8-6F70C6131F45}" destId="{7D39550D-BF30-4BFE-A6DB-B7E2F932C9C7}" srcOrd="3" destOrd="0" parTransId="{0F05B6EB-DF26-4CCD-8D33-CA52EB441D95}" sibTransId="{742B573F-E9A9-4C39-AC1C-165A55B4E01E}"/>
    <dgm:cxn modelId="{2031AA82-14DE-764A-9E20-A4DBCD45290F}" srcId="{70529E6F-7168-4B9E-83F8-6F70C6131F45}" destId="{0057CC25-53DC-7A43-A11F-E5AF4037EBF1}" srcOrd="0" destOrd="0" parTransId="{C335801A-7E7F-8041-B2FE-F85F9AFE1309}" sibTransId="{5773FD98-D15D-FA4A-8523-F77EFCA5B518}"/>
    <dgm:cxn modelId="{45B193B5-8469-7345-8F71-6DF5E41D7217}" type="presOf" srcId="{71504AB0-937F-4AB6-8723-C6FA9535F5B8}" destId="{ABE5FCFE-A713-8743-95D5-8F7CF93056EC}" srcOrd="0" destOrd="0" presId="urn:microsoft.com/office/officeart/2008/layout/LinedList"/>
    <dgm:cxn modelId="{AA5FC0B9-EFA2-3B4B-A527-821B694144A5}" type="presOf" srcId="{0057CC25-53DC-7A43-A11F-E5AF4037EBF1}" destId="{1B469B38-6C73-0E41-AC63-4CF290B6E244}" srcOrd="0" destOrd="0" presId="urn:microsoft.com/office/officeart/2008/layout/LinedList"/>
    <dgm:cxn modelId="{55A29CC0-F30C-2243-B9BF-39EC17A56F95}" type="presOf" srcId="{70529E6F-7168-4B9E-83F8-6F70C6131F45}" destId="{40BB1DF6-A0F6-3044-BE3B-E007BB487B62}" srcOrd="0" destOrd="0" presId="urn:microsoft.com/office/officeart/2008/layout/LinedList"/>
    <dgm:cxn modelId="{D3458DC5-C525-E547-BA2E-1239151DB1A7}" type="presOf" srcId="{7728FFA7-30B4-4CDF-B40A-1020802B6F58}" destId="{5C86DA18-3D64-2B4C-8FA2-66A550818C41}" srcOrd="0" destOrd="0" presId="urn:microsoft.com/office/officeart/2008/layout/LinedList"/>
    <dgm:cxn modelId="{7CDE1DD8-6052-DE47-BC41-D2DDF1BC0B1B}" type="presOf" srcId="{7D39550D-BF30-4BFE-A6DB-B7E2F932C9C7}" destId="{8B56E271-28F3-4044-B5F9-0DE54CBBD15D}" srcOrd="0" destOrd="0" presId="urn:microsoft.com/office/officeart/2008/layout/LinedList"/>
    <dgm:cxn modelId="{FDC79EF4-9C16-4034-8292-11AA59EF5D9A}" srcId="{70529E6F-7168-4B9E-83F8-6F70C6131F45}" destId="{7728FFA7-30B4-4CDF-B40A-1020802B6F58}" srcOrd="4" destOrd="0" parTransId="{301AD607-542D-4516-A140-E9102B1B2BB6}" sibTransId="{A1BFBD69-A250-42E0-A804-8FCAF8286C02}"/>
    <dgm:cxn modelId="{950C711D-EDF1-B546-8D22-F0ECEB2DC26D}" type="presParOf" srcId="{40BB1DF6-A0F6-3044-BE3B-E007BB487B62}" destId="{8ED3EE10-0BD4-B342-8993-BBA4E5928FD0}" srcOrd="0" destOrd="0" presId="urn:microsoft.com/office/officeart/2008/layout/LinedList"/>
    <dgm:cxn modelId="{D6AC8F91-664B-0B44-A980-D9631EFBDF99}" type="presParOf" srcId="{40BB1DF6-A0F6-3044-BE3B-E007BB487B62}" destId="{ED4251F8-CDF0-B247-AADE-2CD80ED5627B}" srcOrd="1" destOrd="0" presId="urn:microsoft.com/office/officeart/2008/layout/LinedList"/>
    <dgm:cxn modelId="{B24DA9CD-ED26-884C-B2EE-31AEBD04E552}" type="presParOf" srcId="{ED4251F8-CDF0-B247-AADE-2CD80ED5627B}" destId="{1B469B38-6C73-0E41-AC63-4CF290B6E244}" srcOrd="0" destOrd="0" presId="urn:microsoft.com/office/officeart/2008/layout/LinedList"/>
    <dgm:cxn modelId="{4871B2E5-56E7-304D-9AEB-06D2020D9A05}" type="presParOf" srcId="{ED4251F8-CDF0-B247-AADE-2CD80ED5627B}" destId="{F5AEA2B2-C2EA-1B4A-B018-D6FD3E06BAC8}" srcOrd="1" destOrd="0" presId="urn:microsoft.com/office/officeart/2008/layout/LinedList"/>
    <dgm:cxn modelId="{B3D175D5-6510-7F44-BBCB-D12E74B70061}" type="presParOf" srcId="{40BB1DF6-A0F6-3044-BE3B-E007BB487B62}" destId="{223FE54A-9C69-6B4D-9099-4816D7921D95}" srcOrd="2" destOrd="0" presId="urn:microsoft.com/office/officeart/2008/layout/LinedList"/>
    <dgm:cxn modelId="{BE7BFC37-BF96-2A45-8B6A-7B3E393035EF}" type="presParOf" srcId="{40BB1DF6-A0F6-3044-BE3B-E007BB487B62}" destId="{140D4C00-D5B6-7745-A67E-4DC152A37ED0}" srcOrd="3" destOrd="0" presId="urn:microsoft.com/office/officeart/2008/layout/LinedList"/>
    <dgm:cxn modelId="{B544E3AB-F51E-8B4B-832B-ADA244CA5184}" type="presParOf" srcId="{140D4C00-D5B6-7745-A67E-4DC152A37ED0}" destId="{BF83E7C7-8C38-184B-A383-1F8E455E9C4C}" srcOrd="0" destOrd="0" presId="urn:microsoft.com/office/officeart/2008/layout/LinedList"/>
    <dgm:cxn modelId="{C6EECF0B-593D-104A-B267-EEF1CF3018D2}" type="presParOf" srcId="{140D4C00-D5B6-7745-A67E-4DC152A37ED0}" destId="{CAFBB8A9-3E61-6342-A5FF-A4BB6DF4B1CE}" srcOrd="1" destOrd="0" presId="urn:microsoft.com/office/officeart/2008/layout/LinedList"/>
    <dgm:cxn modelId="{F05C764C-3E71-6346-91CA-5FA3A7E4CC0F}" type="presParOf" srcId="{40BB1DF6-A0F6-3044-BE3B-E007BB487B62}" destId="{E2621389-E076-2144-A929-3CA68DC27F54}" srcOrd="4" destOrd="0" presId="urn:microsoft.com/office/officeart/2008/layout/LinedList"/>
    <dgm:cxn modelId="{76FE5199-4B13-6042-8401-3CA4BAA9DF9B}" type="presParOf" srcId="{40BB1DF6-A0F6-3044-BE3B-E007BB487B62}" destId="{CC027E0F-D559-884A-8C7D-E3777D7C7B94}" srcOrd="5" destOrd="0" presId="urn:microsoft.com/office/officeart/2008/layout/LinedList"/>
    <dgm:cxn modelId="{E84F2FC6-B93D-CF49-A169-B827596EBE10}" type="presParOf" srcId="{CC027E0F-D559-884A-8C7D-E3777D7C7B94}" destId="{ABE5FCFE-A713-8743-95D5-8F7CF93056EC}" srcOrd="0" destOrd="0" presId="urn:microsoft.com/office/officeart/2008/layout/LinedList"/>
    <dgm:cxn modelId="{BAC568B8-B689-B141-A8B2-E203DF6C400D}" type="presParOf" srcId="{CC027E0F-D559-884A-8C7D-E3777D7C7B94}" destId="{9BBF9BAA-B921-DD4F-972C-69C214763E95}" srcOrd="1" destOrd="0" presId="urn:microsoft.com/office/officeart/2008/layout/LinedList"/>
    <dgm:cxn modelId="{94E371D7-FF7C-D846-8B7A-50434E99FFC5}" type="presParOf" srcId="{40BB1DF6-A0F6-3044-BE3B-E007BB487B62}" destId="{A1D90E33-9C0E-F842-89B4-66CEC8E9249A}" srcOrd="6" destOrd="0" presId="urn:microsoft.com/office/officeart/2008/layout/LinedList"/>
    <dgm:cxn modelId="{DA504C10-66F3-5740-8A4C-1ED18188C0A9}" type="presParOf" srcId="{40BB1DF6-A0F6-3044-BE3B-E007BB487B62}" destId="{434B3047-6C0C-7E47-96E1-F728CB19BD53}" srcOrd="7" destOrd="0" presId="urn:microsoft.com/office/officeart/2008/layout/LinedList"/>
    <dgm:cxn modelId="{714E8A30-DBE6-ED44-9D39-4784496BC955}" type="presParOf" srcId="{434B3047-6C0C-7E47-96E1-F728CB19BD53}" destId="{8B56E271-28F3-4044-B5F9-0DE54CBBD15D}" srcOrd="0" destOrd="0" presId="urn:microsoft.com/office/officeart/2008/layout/LinedList"/>
    <dgm:cxn modelId="{3298E0B1-7199-084D-87FE-F281B7286A35}" type="presParOf" srcId="{434B3047-6C0C-7E47-96E1-F728CB19BD53}" destId="{22063495-BDE6-C24D-9EA3-C630836C25B3}" srcOrd="1" destOrd="0" presId="urn:microsoft.com/office/officeart/2008/layout/LinedList"/>
    <dgm:cxn modelId="{5FC38A57-7F43-2344-A8D1-EFC705FABED3}" type="presParOf" srcId="{40BB1DF6-A0F6-3044-BE3B-E007BB487B62}" destId="{C3C2A812-217D-0B41-91B1-837385A3917F}" srcOrd="8" destOrd="0" presId="urn:microsoft.com/office/officeart/2008/layout/LinedList"/>
    <dgm:cxn modelId="{D35B9362-58D6-594B-BCE6-7DC6034742FE}" type="presParOf" srcId="{40BB1DF6-A0F6-3044-BE3B-E007BB487B62}" destId="{6721BC7C-B077-6D40-B00F-9F2C2ED65DAD}" srcOrd="9" destOrd="0" presId="urn:microsoft.com/office/officeart/2008/layout/LinedList"/>
    <dgm:cxn modelId="{277F308A-7114-BB4B-97A7-8F8962ABCD04}" type="presParOf" srcId="{6721BC7C-B077-6D40-B00F-9F2C2ED65DAD}" destId="{5C86DA18-3D64-2B4C-8FA2-66A550818C41}" srcOrd="0" destOrd="0" presId="urn:microsoft.com/office/officeart/2008/layout/LinedList"/>
    <dgm:cxn modelId="{EBB2847D-48AA-F848-9213-CCAF9C41CF19}" type="presParOf" srcId="{6721BC7C-B077-6D40-B00F-9F2C2ED65DAD}" destId="{B5F5CCE5-C1B5-B343-AD3C-57FC2E79DB9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B536B9-9E25-4E33-AC49-C0681EE36B1A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BA168B-9DF5-434D-9789-78D5D7B4710A}">
      <dgm:prSet/>
      <dgm:spPr/>
      <dgm:t>
        <a:bodyPr/>
        <a:lstStyle/>
        <a:p>
          <a:r>
            <a:rPr lang="en-US"/>
            <a:t>Perceived Usefulness (PU)</a:t>
          </a:r>
        </a:p>
      </dgm:t>
    </dgm:pt>
    <dgm:pt modelId="{4A598833-91DD-463A-9867-91E8412C720F}" type="parTrans" cxnId="{F05CBFA0-E08C-4730-A27D-395C48A3A7E4}">
      <dgm:prSet/>
      <dgm:spPr/>
      <dgm:t>
        <a:bodyPr/>
        <a:lstStyle/>
        <a:p>
          <a:endParaRPr lang="en-US"/>
        </a:p>
      </dgm:t>
    </dgm:pt>
    <dgm:pt modelId="{CD3A32A9-0AC4-4566-AB2A-F923F5C8502B}" type="sibTrans" cxnId="{F05CBFA0-E08C-4730-A27D-395C48A3A7E4}">
      <dgm:prSet/>
      <dgm:spPr/>
      <dgm:t>
        <a:bodyPr/>
        <a:lstStyle/>
        <a:p>
          <a:endParaRPr lang="en-US"/>
        </a:p>
      </dgm:t>
    </dgm:pt>
    <dgm:pt modelId="{D480AB1B-5B67-4DDC-A5C4-CD92D2F7DE84}">
      <dgm:prSet/>
      <dgm:spPr/>
      <dgm:t>
        <a:bodyPr/>
        <a:lstStyle/>
        <a:p>
          <a:r>
            <a:rPr lang="en-US"/>
            <a:t>Perceived Ease of Use (PEOU)</a:t>
          </a:r>
        </a:p>
      </dgm:t>
    </dgm:pt>
    <dgm:pt modelId="{144A7ADC-E97E-4525-B828-C45865AB81BE}" type="parTrans" cxnId="{ABD1C1A1-3982-4253-9E57-04809DB35649}">
      <dgm:prSet/>
      <dgm:spPr/>
      <dgm:t>
        <a:bodyPr/>
        <a:lstStyle/>
        <a:p>
          <a:endParaRPr lang="en-US"/>
        </a:p>
      </dgm:t>
    </dgm:pt>
    <dgm:pt modelId="{ED5E67B6-1A94-4FF6-BF37-FB749DF470EB}" type="sibTrans" cxnId="{ABD1C1A1-3982-4253-9E57-04809DB35649}">
      <dgm:prSet/>
      <dgm:spPr/>
      <dgm:t>
        <a:bodyPr/>
        <a:lstStyle/>
        <a:p>
          <a:endParaRPr lang="en-US"/>
        </a:p>
      </dgm:t>
    </dgm:pt>
    <dgm:pt modelId="{EDAD1071-E8F2-44D0-AEEA-4A1EDACACC18}">
      <dgm:prSet/>
      <dgm:spPr/>
      <dgm:t>
        <a:bodyPr/>
        <a:lstStyle/>
        <a:p>
          <a:r>
            <a:rPr lang="en-US"/>
            <a:t>These influence: Attitude → Intention → Usage</a:t>
          </a:r>
        </a:p>
      </dgm:t>
    </dgm:pt>
    <dgm:pt modelId="{314F73DA-5A50-4FAD-AE0B-054A49E31348}" type="parTrans" cxnId="{4398616F-B401-409D-AC80-583F7A768C87}">
      <dgm:prSet/>
      <dgm:spPr/>
      <dgm:t>
        <a:bodyPr/>
        <a:lstStyle/>
        <a:p>
          <a:endParaRPr lang="en-US"/>
        </a:p>
      </dgm:t>
    </dgm:pt>
    <dgm:pt modelId="{B2EAF47E-D911-4D82-8EAC-25E7B59AEE6A}" type="sibTrans" cxnId="{4398616F-B401-409D-AC80-583F7A768C87}">
      <dgm:prSet/>
      <dgm:spPr/>
      <dgm:t>
        <a:bodyPr/>
        <a:lstStyle/>
        <a:p>
          <a:endParaRPr lang="en-US"/>
        </a:p>
      </dgm:t>
    </dgm:pt>
    <dgm:pt modelId="{68B009CE-3A4A-854D-B16A-6C628E540B4B}" type="pres">
      <dgm:prSet presAssocID="{E9B536B9-9E25-4E33-AC49-C0681EE36B1A}" presName="outerComposite" presStyleCnt="0">
        <dgm:presLayoutVars>
          <dgm:chMax val="5"/>
          <dgm:dir/>
          <dgm:resizeHandles val="exact"/>
        </dgm:presLayoutVars>
      </dgm:prSet>
      <dgm:spPr/>
    </dgm:pt>
    <dgm:pt modelId="{44DD53EA-FA61-1B46-9A58-E66FD5361A79}" type="pres">
      <dgm:prSet presAssocID="{E9B536B9-9E25-4E33-AC49-C0681EE36B1A}" presName="dummyMaxCanvas" presStyleCnt="0">
        <dgm:presLayoutVars/>
      </dgm:prSet>
      <dgm:spPr/>
    </dgm:pt>
    <dgm:pt modelId="{BE2BE92B-F0A7-B342-94C6-958E48E050FC}" type="pres">
      <dgm:prSet presAssocID="{E9B536B9-9E25-4E33-AC49-C0681EE36B1A}" presName="ThreeNodes_1" presStyleLbl="node1" presStyleIdx="0" presStyleCnt="3">
        <dgm:presLayoutVars>
          <dgm:bulletEnabled val="1"/>
        </dgm:presLayoutVars>
      </dgm:prSet>
      <dgm:spPr/>
    </dgm:pt>
    <dgm:pt modelId="{6417499E-703D-6D44-B204-9310B2F183F7}" type="pres">
      <dgm:prSet presAssocID="{E9B536B9-9E25-4E33-AC49-C0681EE36B1A}" presName="ThreeNodes_2" presStyleLbl="node1" presStyleIdx="1" presStyleCnt="3">
        <dgm:presLayoutVars>
          <dgm:bulletEnabled val="1"/>
        </dgm:presLayoutVars>
      </dgm:prSet>
      <dgm:spPr/>
    </dgm:pt>
    <dgm:pt modelId="{114171B7-8612-1248-BC37-86DB744BAB9F}" type="pres">
      <dgm:prSet presAssocID="{E9B536B9-9E25-4E33-AC49-C0681EE36B1A}" presName="ThreeNodes_3" presStyleLbl="node1" presStyleIdx="2" presStyleCnt="3">
        <dgm:presLayoutVars>
          <dgm:bulletEnabled val="1"/>
        </dgm:presLayoutVars>
      </dgm:prSet>
      <dgm:spPr/>
    </dgm:pt>
    <dgm:pt modelId="{37B79FCA-12C5-2D4E-B717-A483977F0857}" type="pres">
      <dgm:prSet presAssocID="{E9B536B9-9E25-4E33-AC49-C0681EE36B1A}" presName="ThreeConn_1-2" presStyleLbl="fgAccFollowNode1" presStyleIdx="0" presStyleCnt="2">
        <dgm:presLayoutVars>
          <dgm:bulletEnabled val="1"/>
        </dgm:presLayoutVars>
      </dgm:prSet>
      <dgm:spPr/>
    </dgm:pt>
    <dgm:pt modelId="{51A227D9-D737-DF4A-AF68-FEBECB00B842}" type="pres">
      <dgm:prSet presAssocID="{E9B536B9-9E25-4E33-AC49-C0681EE36B1A}" presName="ThreeConn_2-3" presStyleLbl="fgAccFollowNode1" presStyleIdx="1" presStyleCnt="2">
        <dgm:presLayoutVars>
          <dgm:bulletEnabled val="1"/>
        </dgm:presLayoutVars>
      </dgm:prSet>
      <dgm:spPr/>
    </dgm:pt>
    <dgm:pt modelId="{50838299-05C8-2D4E-A827-6B1BC49E0FAF}" type="pres">
      <dgm:prSet presAssocID="{E9B536B9-9E25-4E33-AC49-C0681EE36B1A}" presName="ThreeNodes_1_text" presStyleLbl="node1" presStyleIdx="2" presStyleCnt="3">
        <dgm:presLayoutVars>
          <dgm:bulletEnabled val="1"/>
        </dgm:presLayoutVars>
      </dgm:prSet>
      <dgm:spPr/>
    </dgm:pt>
    <dgm:pt modelId="{D87F43FA-3B56-9A41-8573-CDBD17D959D1}" type="pres">
      <dgm:prSet presAssocID="{E9B536B9-9E25-4E33-AC49-C0681EE36B1A}" presName="ThreeNodes_2_text" presStyleLbl="node1" presStyleIdx="2" presStyleCnt="3">
        <dgm:presLayoutVars>
          <dgm:bulletEnabled val="1"/>
        </dgm:presLayoutVars>
      </dgm:prSet>
      <dgm:spPr/>
    </dgm:pt>
    <dgm:pt modelId="{EEBA8973-8731-E54A-AE0F-0B7924D81EB8}" type="pres">
      <dgm:prSet presAssocID="{E9B536B9-9E25-4E33-AC49-C0681EE36B1A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5D1061A-5936-E041-92F4-FEE0D7A03AFE}" type="presOf" srcId="{CD3A32A9-0AC4-4566-AB2A-F923F5C8502B}" destId="{37B79FCA-12C5-2D4E-B717-A483977F0857}" srcOrd="0" destOrd="0" presId="urn:microsoft.com/office/officeart/2005/8/layout/vProcess5"/>
    <dgm:cxn modelId="{E93A8A38-A258-5E45-A952-79533A32BE93}" type="presOf" srcId="{EDAD1071-E8F2-44D0-AEEA-4A1EDACACC18}" destId="{114171B7-8612-1248-BC37-86DB744BAB9F}" srcOrd="0" destOrd="0" presId="urn:microsoft.com/office/officeart/2005/8/layout/vProcess5"/>
    <dgm:cxn modelId="{F2971860-6DA1-F74F-A2FF-FED7F3897526}" type="presOf" srcId="{11BA168B-9DF5-434D-9789-78D5D7B4710A}" destId="{50838299-05C8-2D4E-A827-6B1BC49E0FAF}" srcOrd="1" destOrd="0" presId="urn:microsoft.com/office/officeart/2005/8/layout/vProcess5"/>
    <dgm:cxn modelId="{4398616F-B401-409D-AC80-583F7A768C87}" srcId="{E9B536B9-9E25-4E33-AC49-C0681EE36B1A}" destId="{EDAD1071-E8F2-44D0-AEEA-4A1EDACACC18}" srcOrd="2" destOrd="0" parTransId="{314F73DA-5A50-4FAD-AE0B-054A49E31348}" sibTransId="{B2EAF47E-D911-4D82-8EAC-25E7B59AEE6A}"/>
    <dgm:cxn modelId="{2F23C79A-B33A-DF4A-B47D-9BCA4CE8F5DC}" type="presOf" srcId="{ED5E67B6-1A94-4FF6-BF37-FB749DF470EB}" destId="{51A227D9-D737-DF4A-AF68-FEBECB00B842}" srcOrd="0" destOrd="0" presId="urn:microsoft.com/office/officeart/2005/8/layout/vProcess5"/>
    <dgm:cxn modelId="{F05CBFA0-E08C-4730-A27D-395C48A3A7E4}" srcId="{E9B536B9-9E25-4E33-AC49-C0681EE36B1A}" destId="{11BA168B-9DF5-434D-9789-78D5D7B4710A}" srcOrd="0" destOrd="0" parTransId="{4A598833-91DD-463A-9867-91E8412C720F}" sibTransId="{CD3A32A9-0AC4-4566-AB2A-F923F5C8502B}"/>
    <dgm:cxn modelId="{ABD1C1A1-3982-4253-9E57-04809DB35649}" srcId="{E9B536B9-9E25-4E33-AC49-C0681EE36B1A}" destId="{D480AB1B-5B67-4DDC-A5C4-CD92D2F7DE84}" srcOrd="1" destOrd="0" parTransId="{144A7ADC-E97E-4525-B828-C45865AB81BE}" sibTransId="{ED5E67B6-1A94-4FF6-BF37-FB749DF470EB}"/>
    <dgm:cxn modelId="{D24B25B3-5F6D-3040-AA47-2E107707244E}" type="presOf" srcId="{EDAD1071-E8F2-44D0-AEEA-4A1EDACACC18}" destId="{EEBA8973-8731-E54A-AE0F-0B7924D81EB8}" srcOrd="1" destOrd="0" presId="urn:microsoft.com/office/officeart/2005/8/layout/vProcess5"/>
    <dgm:cxn modelId="{CBADBCB8-855E-1C4F-B44A-7D3F2A608921}" type="presOf" srcId="{11BA168B-9DF5-434D-9789-78D5D7B4710A}" destId="{BE2BE92B-F0A7-B342-94C6-958E48E050FC}" srcOrd="0" destOrd="0" presId="urn:microsoft.com/office/officeart/2005/8/layout/vProcess5"/>
    <dgm:cxn modelId="{546F1EC7-FD27-AD47-AAA2-32E084295412}" type="presOf" srcId="{D480AB1B-5B67-4DDC-A5C4-CD92D2F7DE84}" destId="{D87F43FA-3B56-9A41-8573-CDBD17D959D1}" srcOrd="1" destOrd="0" presId="urn:microsoft.com/office/officeart/2005/8/layout/vProcess5"/>
    <dgm:cxn modelId="{542D27C9-722F-9D4A-B828-4A2AFF37DFCD}" type="presOf" srcId="{E9B536B9-9E25-4E33-AC49-C0681EE36B1A}" destId="{68B009CE-3A4A-854D-B16A-6C628E540B4B}" srcOrd="0" destOrd="0" presId="urn:microsoft.com/office/officeart/2005/8/layout/vProcess5"/>
    <dgm:cxn modelId="{485641D1-158B-384E-8127-D37245AE5BA1}" type="presOf" srcId="{D480AB1B-5B67-4DDC-A5C4-CD92D2F7DE84}" destId="{6417499E-703D-6D44-B204-9310B2F183F7}" srcOrd="0" destOrd="0" presId="urn:microsoft.com/office/officeart/2005/8/layout/vProcess5"/>
    <dgm:cxn modelId="{7A7570BC-CB00-A441-9C87-AE9CB1F56E5A}" type="presParOf" srcId="{68B009CE-3A4A-854D-B16A-6C628E540B4B}" destId="{44DD53EA-FA61-1B46-9A58-E66FD5361A79}" srcOrd="0" destOrd="0" presId="urn:microsoft.com/office/officeart/2005/8/layout/vProcess5"/>
    <dgm:cxn modelId="{CB3E87FE-8F69-2643-A1C6-B3DDD23D072B}" type="presParOf" srcId="{68B009CE-3A4A-854D-B16A-6C628E540B4B}" destId="{BE2BE92B-F0A7-B342-94C6-958E48E050FC}" srcOrd="1" destOrd="0" presId="urn:microsoft.com/office/officeart/2005/8/layout/vProcess5"/>
    <dgm:cxn modelId="{622D8019-D731-CB46-990E-5BE0693EEEDB}" type="presParOf" srcId="{68B009CE-3A4A-854D-B16A-6C628E540B4B}" destId="{6417499E-703D-6D44-B204-9310B2F183F7}" srcOrd="2" destOrd="0" presId="urn:microsoft.com/office/officeart/2005/8/layout/vProcess5"/>
    <dgm:cxn modelId="{2F6F8937-2FCF-B140-AF71-AE8FEBDCB771}" type="presParOf" srcId="{68B009CE-3A4A-854D-B16A-6C628E540B4B}" destId="{114171B7-8612-1248-BC37-86DB744BAB9F}" srcOrd="3" destOrd="0" presId="urn:microsoft.com/office/officeart/2005/8/layout/vProcess5"/>
    <dgm:cxn modelId="{437952E3-59AB-F740-88E2-048FBFD04801}" type="presParOf" srcId="{68B009CE-3A4A-854D-B16A-6C628E540B4B}" destId="{37B79FCA-12C5-2D4E-B717-A483977F0857}" srcOrd="4" destOrd="0" presId="urn:microsoft.com/office/officeart/2005/8/layout/vProcess5"/>
    <dgm:cxn modelId="{527E27B2-F70D-4849-92A0-B99600FDCC65}" type="presParOf" srcId="{68B009CE-3A4A-854D-B16A-6C628E540B4B}" destId="{51A227D9-D737-DF4A-AF68-FEBECB00B842}" srcOrd="5" destOrd="0" presId="urn:microsoft.com/office/officeart/2005/8/layout/vProcess5"/>
    <dgm:cxn modelId="{3652C5C5-3F01-0646-AB40-35159004FD64}" type="presParOf" srcId="{68B009CE-3A4A-854D-B16A-6C628E540B4B}" destId="{50838299-05C8-2D4E-A827-6B1BC49E0FAF}" srcOrd="6" destOrd="0" presId="urn:microsoft.com/office/officeart/2005/8/layout/vProcess5"/>
    <dgm:cxn modelId="{172C5A57-4BF3-B74D-9C8A-72EC11C73599}" type="presParOf" srcId="{68B009CE-3A4A-854D-B16A-6C628E540B4B}" destId="{D87F43FA-3B56-9A41-8573-CDBD17D959D1}" srcOrd="7" destOrd="0" presId="urn:microsoft.com/office/officeart/2005/8/layout/vProcess5"/>
    <dgm:cxn modelId="{6942DB90-0AFC-C44E-86F1-07544DAA59FE}" type="presParOf" srcId="{68B009CE-3A4A-854D-B16A-6C628E540B4B}" destId="{EEBA8973-8731-E54A-AE0F-0B7924D81EB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D59E7D-9F6C-4349-8C8E-8EE31D84AD2A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4DAB35B-970C-45E1-99CF-BA16D5F9CF03}">
      <dgm:prSet/>
      <dgm:spPr/>
      <dgm:t>
        <a:bodyPr/>
        <a:lstStyle/>
        <a:p>
          <a:pPr rtl="0"/>
          <a:r>
            <a:rPr lang="en-US" dirty="0"/>
            <a:t>1. Compare</a:t>
          </a:r>
          <a:r>
            <a:rPr lang="en-US" dirty="0">
              <a:latin typeface="Calibri"/>
            </a:rPr>
            <a:t> AI- based adaptive learning  </a:t>
          </a:r>
          <a:r>
            <a:rPr lang="en-US" dirty="0"/>
            <a:t>vs traditional welding training.</a:t>
          </a:r>
        </a:p>
      </dgm:t>
    </dgm:pt>
    <dgm:pt modelId="{82F191BC-403C-4602-893F-50462AC9E759}" type="parTrans" cxnId="{F1F42909-E6BA-415A-B41B-D503F3F3C8C9}">
      <dgm:prSet/>
      <dgm:spPr/>
      <dgm:t>
        <a:bodyPr/>
        <a:lstStyle/>
        <a:p>
          <a:endParaRPr lang="en-US"/>
        </a:p>
      </dgm:t>
    </dgm:pt>
    <dgm:pt modelId="{73E114AF-F833-4B39-B356-D66D6BA70C65}" type="sibTrans" cxnId="{F1F42909-E6BA-415A-B41B-D503F3F3C8C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AAEA2002-E8D9-4AE7-A5CE-6DB25138CC86}">
      <dgm:prSet/>
      <dgm:spPr/>
      <dgm:t>
        <a:bodyPr/>
        <a:lstStyle/>
        <a:p>
          <a:r>
            <a:rPr lang="en-US" dirty="0"/>
            <a:t>2. Evaluate AI-based adaptive learning for retention and error reduction.</a:t>
          </a:r>
        </a:p>
      </dgm:t>
    </dgm:pt>
    <dgm:pt modelId="{DB784298-6739-405A-8CD7-B4DB180F80D7}" type="parTrans" cxnId="{DCA16798-8C3B-48CA-B229-B64B574652A6}">
      <dgm:prSet/>
      <dgm:spPr/>
      <dgm:t>
        <a:bodyPr/>
        <a:lstStyle/>
        <a:p>
          <a:endParaRPr lang="en-US"/>
        </a:p>
      </dgm:t>
    </dgm:pt>
    <dgm:pt modelId="{3496B543-385D-4C02-909B-93AF30A04032}" type="sibTrans" cxnId="{DCA16798-8C3B-48CA-B229-B64B574652A6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429C241-10CE-414A-89FB-782AAE765310}">
      <dgm:prSet/>
      <dgm:spPr/>
      <dgm:t>
        <a:bodyPr/>
        <a:lstStyle/>
        <a:p>
          <a:r>
            <a:rPr lang="en-US" dirty="0"/>
            <a:t>3. Assess learning efficiency and accuracy with AI feedback.</a:t>
          </a:r>
        </a:p>
      </dgm:t>
    </dgm:pt>
    <dgm:pt modelId="{06215A60-4A9A-436F-9CD0-57CE7AA830B8}" type="parTrans" cxnId="{E09C21A4-D23B-4777-87EB-8203EC8EA2A2}">
      <dgm:prSet/>
      <dgm:spPr/>
      <dgm:t>
        <a:bodyPr/>
        <a:lstStyle/>
        <a:p>
          <a:endParaRPr lang="en-US"/>
        </a:p>
      </dgm:t>
    </dgm:pt>
    <dgm:pt modelId="{23F53B0D-24E9-459B-8575-99D61981F416}" type="sibTrans" cxnId="{E09C21A4-D23B-4777-87EB-8203EC8EA2A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19030120-2A12-4F0F-A546-93CAE680085C}">
      <dgm:prSet/>
      <dgm:spPr/>
      <dgm:t>
        <a:bodyPr/>
        <a:lstStyle/>
        <a:p>
          <a:r>
            <a:rPr lang="en-US" dirty="0"/>
            <a:t>4. Correlate AI feedback with welding quality metrics.</a:t>
          </a:r>
        </a:p>
      </dgm:t>
    </dgm:pt>
    <dgm:pt modelId="{E543F741-81A0-4841-80A6-2CEE43E67E73}" type="parTrans" cxnId="{0279BEFE-A486-4C28-B54F-B7223F43CE60}">
      <dgm:prSet/>
      <dgm:spPr/>
      <dgm:t>
        <a:bodyPr/>
        <a:lstStyle/>
        <a:p>
          <a:endParaRPr lang="en-US"/>
        </a:p>
      </dgm:t>
    </dgm:pt>
    <dgm:pt modelId="{144E3159-4C2A-4FEB-8594-E043E7967C07}" type="sibTrans" cxnId="{0279BEFE-A486-4C28-B54F-B7223F43CE60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7DEB1C01-5882-CB4E-85A9-4BB1227D9668}" type="pres">
      <dgm:prSet presAssocID="{24D59E7D-9F6C-4349-8C8E-8EE31D84AD2A}" presName="linearFlow" presStyleCnt="0">
        <dgm:presLayoutVars>
          <dgm:dir/>
          <dgm:animLvl val="lvl"/>
          <dgm:resizeHandles val="exact"/>
        </dgm:presLayoutVars>
      </dgm:prSet>
      <dgm:spPr/>
    </dgm:pt>
    <dgm:pt modelId="{B40A22EA-053D-E343-A00C-54E915E3F681}" type="pres">
      <dgm:prSet presAssocID="{A4DAB35B-970C-45E1-99CF-BA16D5F9CF03}" presName="compositeNode" presStyleCnt="0"/>
      <dgm:spPr/>
    </dgm:pt>
    <dgm:pt modelId="{D90D9780-937D-9E4A-95FB-B5429223E5FA}" type="pres">
      <dgm:prSet presAssocID="{A4DAB35B-970C-45E1-99CF-BA16D5F9CF0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7304447-09D6-F64C-8D90-8090EC0AEC3D}" type="pres">
      <dgm:prSet presAssocID="{A4DAB35B-970C-45E1-99CF-BA16D5F9CF03}" presName="parSh" presStyleCnt="0"/>
      <dgm:spPr/>
    </dgm:pt>
    <dgm:pt modelId="{7E602C7A-0346-7F41-B2F4-83B7AACCFE3C}" type="pres">
      <dgm:prSet presAssocID="{A4DAB35B-970C-45E1-99CF-BA16D5F9CF03}" presName="lineNode" presStyleLbl="alignAccFollowNode1" presStyleIdx="0" presStyleCnt="12"/>
      <dgm:spPr/>
    </dgm:pt>
    <dgm:pt modelId="{5A100A40-749C-474A-B569-66CB4D04A30D}" type="pres">
      <dgm:prSet presAssocID="{A4DAB35B-970C-45E1-99CF-BA16D5F9CF03}" presName="lineArrowNode" presStyleLbl="alignAccFollowNode1" presStyleIdx="1" presStyleCnt="12"/>
      <dgm:spPr/>
    </dgm:pt>
    <dgm:pt modelId="{15DD69D1-1687-2346-8A87-F880F7510324}" type="pres">
      <dgm:prSet presAssocID="{73E114AF-F833-4B39-B356-D66D6BA70C65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49F09D84-38DE-9C46-A8FD-471F49332022}" type="pres">
      <dgm:prSet presAssocID="{73E114AF-F833-4B39-B356-D66D6BA70C65}" presName="spacerBetweenCircleAndCallout" presStyleCnt="0">
        <dgm:presLayoutVars/>
      </dgm:prSet>
      <dgm:spPr/>
    </dgm:pt>
    <dgm:pt modelId="{5C4DC819-9765-5B4C-A119-6CAD2543B643}" type="pres">
      <dgm:prSet presAssocID="{A4DAB35B-970C-45E1-99CF-BA16D5F9CF03}" presName="nodeText" presStyleLbl="alignAccFollowNode1" presStyleIdx="2" presStyleCnt="12">
        <dgm:presLayoutVars>
          <dgm:bulletEnabled val="1"/>
        </dgm:presLayoutVars>
      </dgm:prSet>
      <dgm:spPr/>
    </dgm:pt>
    <dgm:pt modelId="{71E9445F-3EDB-854C-9688-2049098F6178}" type="pres">
      <dgm:prSet presAssocID="{73E114AF-F833-4B39-B356-D66D6BA70C65}" presName="sibTransComposite" presStyleCnt="0"/>
      <dgm:spPr/>
    </dgm:pt>
    <dgm:pt modelId="{B593B1F0-B57D-C341-8292-1056268B5043}" type="pres">
      <dgm:prSet presAssocID="{AAEA2002-E8D9-4AE7-A5CE-6DB25138CC86}" presName="compositeNode" presStyleCnt="0"/>
      <dgm:spPr/>
    </dgm:pt>
    <dgm:pt modelId="{01835947-8417-524A-92BE-607CEEACA143}" type="pres">
      <dgm:prSet presAssocID="{AAEA2002-E8D9-4AE7-A5CE-6DB25138CC8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D6CD6AE-B185-FB43-A4EE-2A06D51A6AA0}" type="pres">
      <dgm:prSet presAssocID="{AAEA2002-E8D9-4AE7-A5CE-6DB25138CC86}" presName="parSh" presStyleCnt="0"/>
      <dgm:spPr/>
    </dgm:pt>
    <dgm:pt modelId="{C93DBA23-6A9E-534B-B3EB-9413B04E4A7A}" type="pres">
      <dgm:prSet presAssocID="{AAEA2002-E8D9-4AE7-A5CE-6DB25138CC86}" presName="lineNode" presStyleLbl="alignAccFollowNode1" presStyleIdx="3" presStyleCnt="12"/>
      <dgm:spPr/>
    </dgm:pt>
    <dgm:pt modelId="{D885667A-C3E3-494A-A954-7046074D0239}" type="pres">
      <dgm:prSet presAssocID="{AAEA2002-E8D9-4AE7-A5CE-6DB25138CC86}" presName="lineArrowNode" presStyleLbl="alignAccFollowNode1" presStyleIdx="4" presStyleCnt="12"/>
      <dgm:spPr/>
    </dgm:pt>
    <dgm:pt modelId="{0D51E704-A90E-6541-92CF-2BB824DF3FAC}" type="pres">
      <dgm:prSet presAssocID="{3496B543-385D-4C02-909B-93AF30A04032}" presName="sibTransNodeCircle" presStyleLbl="alignNode1" presStyleIdx="1" presStyleCnt="4">
        <dgm:presLayoutVars>
          <dgm:chMax val="0"/>
          <dgm:bulletEnabled/>
        </dgm:presLayoutVars>
      </dgm:prSet>
      <dgm:spPr/>
    </dgm:pt>
    <dgm:pt modelId="{12861E08-E58D-EA48-9E72-BDC01B64B589}" type="pres">
      <dgm:prSet presAssocID="{3496B543-385D-4C02-909B-93AF30A04032}" presName="spacerBetweenCircleAndCallout" presStyleCnt="0">
        <dgm:presLayoutVars/>
      </dgm:prSet>
      <dgm:spPr/>
    </dgm:pt>
    <dgm:pt modelId="{E9AB73F5-BB9A-6A46-8F04-AEA80BA932BA}" type="pres">
      <dgm:prSet presAssocID="{AAEA2002-E8D9-4AE7-A5CE-6DB25138CC86}" presName="nodeText" presStyleLbl="alignAccFollowNode1" presStyleIdx="5" presStyleCnt="12">
        <dgm:presLayoutVars>
          <dgm:bulletEnabled val="1"/>
        </dgm:presLayoutVars>
      </dgm:prSet>
      <dgm:spPr/>
    </dgm:pt>
    <dgm:pt modelId="{B7E2A011-343B-0441-AE67-336B89DF5076}" type="pres">
      <dgm:prSet presAssocID="{3496B543-385D-4C02-909B-93AF30A04032}" presName="sibTransComposite" presStyleCnt="0"/>
      <dgm:spPr/>
    </dgm:pt>
    <dgm:pt modelId="{62CCC6C3-8720-8945-BFDC-1DF7ABFC0268}" type="pres">
      <dgm:prSet presAssocID="{4429C241-10CE-414A-89FB-782AAE765310}" presName="compositeNode" presStyleCnt="0"/>
      <dgm:spPr/>
    </dgm:pt>
    <dgm:pt modelId="{ECED3776-31B4-F044-9166-A5B88C4C2946}" type="pres">
      <dgm:prSet presAssocID="{4429C241-10CE-414A-89FB-782AAE76531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5273544-E6B0-DF4E-A90B-EAB6717F0CAE}" type="pres">
      <dgm:prSet presAssocID="{4429C241-10CE-414A-89FB-782AAE765310}" presName="parSh" presStyleCnt="0"/>
      <dgm:spPr/>
    </dgm:pt>
    <dgm:pt modelId="{F05EF70D-0613-3B40-8C43-69DEA9CC42B1}" type="pres">
      <dgm:prSet presAssocID="{4429C241-10CE-414A-89FB-782AAE765310}" presName="lineNode" presStyleLbl="alignAccFollowNode1" presStyleIdx="6" presStyleCnt="12"/>
      <dgm:spPr/>
    </dgm:pt>
    <dgm:pt modelId="{8ABD8AA4-42B1-354D-A2FB-CD08280A8477}" type="pres">
      <dgm:prSet presAssocID="{4429C241-10CE-414A-89FB-782AAE765310}" presName="lineArrowNode" presStyleLbl="alignAccFollowNode1" presStyleIdx="7" presStyleCnt="12"/>
      <dgm:spPr/>
    </dgm:pt>
    <dgm:pt modelId="{4CB40BE4-F380-0049-87F6-80DFCA105141}" type="pres">
      <dgm:prSet presAssocID="{23F53B0D-24E9-459B-8575-99D61981F416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55673188-D54E-3944-AB5D-27C7D233A266}" type="pres">
      <dgm:prSet presAssocID="{23F53B0D-24E9-459B-8575-99D61981F416}" presName="spacerBetweenCircleAndCallout" presStyleCnt="0">
        <dgm:presLayoutVars/>
      </dgm:prSet>
      <dgm:spPr/>
    </dgm:pt>
    <dgm:pt modelId="{4ACED84B-C82E-8847-BB06-CD84397C3BDC}" type="pres">
      <dgm:prSet presAssocID="{4429C241-10CE-414A-89FB-782AAE765310}" presName="nodeText" presStyleLbl="alignAccFollowNode1" presStyleIdx="8" presStyleCnt="12">
        <dgm:presLayoutVars>
          <dgm:bulletEnabled val="1"/>
        </dgm:presLayoutVars>
      </dgm:prSet>
      <dgm:spPr/>
    </dgm:pt>
    <dgm:pt modelId="{FE8AB6F2-A13A-D94A-9385-8E06146C7FEB}" type="pres">
      <dgm:prSet presAssocID="{23F53B0D-24E9-459B-8575-99D61981F416}" presName="sibTransComposite" presStyleCnt="0"/>
      <dgm:spPr/>
    </dgm:pt>
    <dgm:pt modelId="{1AD96124-315F-204D-AEDC-54DB095F0ABF}" type="pres">
      <dgm:prSet presAssocID="{19030120-2A12-4F0F-A546-93CAE680085C}" presName="compositeNode" presStyleCnt="0"/>
      <dgm:spPr/>
    </dgm:pt>
    <dgm:pt modelId="{5A4270EA-03B7-C94E-914B-2EF775996A45}" type="pres">
      <dgm:prSet presAssocID="{19030120-2A12-4F0F-A546-93CAE680085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C4CC098-C9D0-9745-AB07-54CEF1D18891}" type="pres">
      <dgm:prSet presAssocID="{19030120-2A12-4F0F-A546-93CAE680085C}" presName="parSh" presStyleCnt="0"/>
      <dgm:spPr/>
    </dgm:pt>
    <dgm:pt modelId="{B5829011-688B-664F-848A-D00356CDCC29}" type="pres">
      <dgm:prSet presAssocID="{19030120-2A12-4F0F-A546-93CAE680085C}" presName="lineNode" presStyleLbl="alignAccFollowNode1" presStyleIdx="9" presStyleCnt="12"/>
      <dgm:spPr/>
    </dgm:pt>
    <dgm:pt modelId="{77068D92-D055-C547-A5F3-7628B8703A0F}" type="pres">
      <dgm:prSet presAssocID="{19030120-2A12-4F0F-A546-93CAE680085C}" presName="lineArrowNode" presStyleLbl="alignAccFollowNode1" presStyleIdx="10" presStyleCnt="12"/>
      <dgm:spPr/>
    </dgm:pt>
    <dgm:pt modelId="{B26B6D29-31B3-7942-9035-93C8DE63D242}" type="pres">
      <dgm:prSet presAssocID="{144E3159-4C2A-4FEB-8594-E043E7967C07}" presName="sibTransNodeCircle" presStyleLbl="alignNode1" presStyleIdx="3" presStyleCnt="4">
        <dgm:presLayoutVars>
          <dgm:chMax val="0"/>
          <dgm:bulletEnabled/>
        </dgm:presLayoutVars>
      </dgm:prSet>
      <dgm:spPr/>
    </dgm:pt>
    <dgm:pt modelId="{D5201277-A5A0-FE4C-AE6A-4FC9910F03B9}" type="pres">
      <dgm:prSet presAssocID="{144E3159-4C2A-4FEB-8594-E043E7967C07}" presName="spacerBetweenCircleAndCallout" presStyleCnt="0">
        <dgm:presLayoutVars/>
      </dgm:prSet>
      <dgm:spPr/>
    </dgm:pt>
    <dgm:pt modelId="{984AA76F-912A-4944-9902-E85F17B634E4}" type="pres">
      <dgm:prSet presAssocID="{19030120-2A12-4F0F-A546-93CAE680085C}" presName="nodeText" presStyleLbl="alignAccFollowNode1" presStyleIdx="11" presStyleCnt="12">
        <dgm:presLayoutVars>
          <dgm:bulletEnabled val="1"/>
        </dgm:presLayoutVars>
      </dgm:prSet>
      <dgm:spPr/>
    </dgm:pt>
  </dgm:ptLst>
  <dgm:cxnLst>
    <dgm:cxn modelId="{F1F42909-E6BA-415A-B41B-D503F3F3C8C9}" srcId="{24D59E7D-9F6C-4349-8C8E-8EE31D84AD2A}" destId="{A4DAB35B-970C-45E1-99CF-BA16D5F9CF03}" srcOrd="0" destOrd="0" parTransId="{82F191BC-403C-4602-893F-50462AC9E759}" sibTransId="{73E114AF-F833-4B39-B356-D66D6BA70C65}"/>
    <dgm:cxn modelId="{17AF1F2B-3C78-9146-840A-412B46ACDBB7}" type="presOf" srcId="{AAEA2002-E8D9-4AE7-A5CE-6DB25138CC86}" destId="{E9AB73F5-BB9A-6A46-8F04-AEA80BA932BA}" srcOrd="0" destOrd="0" presId="urn:microsoft.com/office/officeart/2016/7/layout/LinearArrowProcessNumbered"/>
    <dgm:cxn modelId="{8E441665-3BF5-8844-820E-3D56946F87BB}" type="presOf" srcId="{73E114AF-F833-4B39-B356-D66D6BA70C65}" destId="{15DD69D1-1687-2346-8A87-F880F7510324}" srcOrd="0" destOrd="0" presId="urn:microsoft.com/office/officeart/2016/7/layout/LinearArrowProcessNumbered"/>
    <dgm:cxn modelId="{A0186655-C916-8848-B41F-250DA73D189B}" type="presOf" srcId="{19030120-2A12-4F0F-A546-93CAE680085C}" destId="{984AA76F-912A-4944-9902-E85F17B634E4}" srcOrd="0" destOrd="0" presId="urn:microsoft.com/office/officeart/2016/7/layout/LinearArrowProcessNumbered"/>
    <dgm:cxn modelId="{20B29997-0116-7B4A-A9F9-54E2C8430DE4}" type="presOf" srcId="{3496B543-385D-4C02-909B-93AF30A04032}" destId="{0D51E704-A90E-6541-92CF-2BB824DF3FAC}" srcOrd="0" destOrd="0" presId="urn:microsoft.com/office/officeart/2016/7/layout/LinearArrowProcessNumbered"/>
    <dgm:cxn modelId="{DCA16798-8C3B-48CA-B229-B64B574652A6}" srcId="{24D59E7D-9F6C-4349-8C8E-8EE31D84AD2A}" destId="{AAEA2002-E8D9-4AE7-A5CE-6DB25138CC86}" srcOrd="1" destOrd="0" parTransId="{DB784298-6739-405A-8CD7-B4DB180F80D7}" sibTransId="{3496B543-385D-4C02-909B-93AF30A04032}"/>
    <dgm:cxn modelId="{E09C21A4-D23B-4777-87EB-8203EC8EA2A2}" srcId="{24D59E7D-9F6C-4349-8C8E-8EE31D84AD2A}" destId="{4429C241-10CE-414A-89FB-782AAE765310}" srcOrd="2" destOrd="0" parTransId="{06215A60-4A9A-436F-9CD0-57CE7AA830B8}" sibTransId="{23F53B0D-24E9-459B-8575-99D61981F416}"/>
    <dgm:cxn modelId="{3E7B3AAC-4D0A-384D-BCF1-564386EB2639}" type="presOf" srcId="{24D59E7D-9F6C-4349-8C8E-8EE31D84AD2A}" destId="{7DEB1C01-5882-CB4E-85A9-4BB1227D9668}" srcOrd="0" destOrd="0" presId="urn:microsoft.com/office/officeart/2016/7/layout/LinearArrowProcessNumbered"/>
    <dgm:cxn modelId="{CA0BFDC1-4128-4F49-A435-2D61A7019F33}" type="presOf" srcId="{A4DAB35B-970C-45E1-99CF-BA16D5F9CF03}" destId="{5C4DC819-9765-5B4C-A119-6CAD2543B643}" srcOrd="0" destOrd="0" presId="urn:microsoft.com/office/officeart/2016/7/layout/LinearArrowProcessNumbered"/>
    <dgm:cxn modelId="{AC6AF4C3-33BE-AC43-A9F9-2265FA53DF2B}" type="presOf" srcId="{4429C241-10CE-414A-89FB-782AAE765310}" destId="{4ACED84B-C82E-8847-BB06-CD84397C3BDC}" srcOrd="0" destOrd="0" presId="urn:microsoft.com/office/officeart/2016/7/layout/LinearArrowProcessNumbered"/>
    <dgm:cxn modelId="{879780DE-87D3-3944-B4BB-3A933EC3E464}" type="presOf" srcId="{144E3159-4C2A-4FEB-8594-E043E7967C07}" destId="{B26B6D29-31B3-7942-9035-93C8DE63D242}" srcOrd="0" destOrd="0" presId="urn:microsoft.com/office/officeart/2016/7/layout/LinearArrowProcessNumbered"/>
    <dgm:cxn modelId="{8F0FB3E9-6390-B24D-ADFB-B445EB2DB814}" type="presOf" srcId="{23F53B0D-24E9-459B-8575-99D61981F416}" destId="{4CB40BE4-F380-0049-87F6-80DFCA105141}" srcOrd="0" destOrd="0" presId="urn:microsoft.com/office/officeart/2016/7/layout/LinearArrowProcessNumbered"/>
    <dgm:cxn modelId="{0279BEFE-A486-4C28-B54F-B7223F43CE60}" srcId="{24D59E7D-9F6C-4349-8C8E-8EE31D84AD2A}" destId="{19030120-2A12-4F0F-A546-93CAE680085C}" srcOrd="3" destOrd="0" parTransId="{E543F741-81A0-4841-80A6-2CEE43E67E73}" sibTransId="{144E3159-4C2A-4FEB-8594-E043E7967C07}"/>
    <dgm:cxn modelId="{CFEDEFA0-E962-0042-9B0C-83327E1AA8AC}" type="presParOf" srcId="{7DEB1C01-5882-CB4E-85A9-4BB1227D9668}" destId="{B40A22EA-053D-E343-A00C-54E915E3F681}" srcOrd="0" destOrd="0" presId="urn:microsoft.com/office/officeart/2016/7/layout/LinearArrowProcessNumbered"/>
    <dgm:cxn modelId="{29D8A87E-23B8-A54D-9935-C5E70FBB1D11}" type="presParOf" srcId="{B40A22EA-053D-E343-A00C-54E915E3F681}" destId="{D90D9780-937D-9E4A-95FB-B5429223E5FA}" srcOrd="0" destOrd="0" presId="urn:microsoft.com/office/officeart/2016/7/layout/LinearArrowProcessNumbered"/>
    <dgm:cxn modelId="{C3321C40-5D31-634B-A82C-9FF7B162DA64}" type="presParOf" srcId="{B40A22EA-053D-E343-A00C-54E915E3F681}" destId="{37304447-09D6-F64C-8D90-8090EC0AEC3D}" srcOrd="1" destOrd="0" presId="urn:microsoft.com/office/officeart/2016/7/layout/LinearArrowProcessNumbered"/>
    <dgm:cxn modelId="{9070C945-A14C-A04B-94BB-CC2ADC76AF71}" type="presParOf" srcId="{37304447-09D6-F64C-8D90-8090EC0AEC3D}" destId="{7E602C7A-0346-7F41-B2F4-83B7AACCFE3C}" srcOrd="0" destOrd="0" presId="urn:microsoft.com/office/officeart/2016/7/layout/LinearArrowProcessNumbered"/>
    <dgm:cxn modelId="{72A19637-BBBC-5941-9314-802AD8508014}" type="presParOf" srcId="{37304447-09D6-F64C-8D90-8090EC0AEC3D}" destId="{5A100A40-749C-474A-B569-66CB4D04A30D}" srcOrd="1" destOrd="0" presId="urn:microsoft.com/office/officeart/2016/7/layout/LinearArrowProcessNumbered"/>
    <dgm:cxn modelId="{038627F6-A7ED-C84F-A67D-8150930EF451}" type="presParOf" srcId="{37304447-09D6-F64C-8D90-8090EC0AEC3D}" destId="{15DD69D1-1687-2346-8A87-F880F7510324}" srcOrd="2" destOrd="0" presId="urn:microsoft.com/office/officeart/2016/7/layout/LinearArrowProcessNumbered"/>
    <dgm:cxn modelId="{73E36AFE-7BCA-0840-8D4F-20B905B54238}" type="presParOf" srcId="{37304447-09D6-F64C-8D90-8090EC0AEC3D}" destId="{49F09D84-38DE-9C46-A8FD-471F49332022}" srcOrd="3" destOrd="0" presId="urn:microsoft.com/office/officeart/2016/7/layout/LinearArrowProcessNumbered"/>
    <dgm:cxn modelId="{377FFC43-DAC0-DB4D-9D5F-E1252CC4F0C9}" type="presParOf" srcId="{B40A22EA-053D-E343-A00C-54E915E3F681}" destId="{5C4DC819-9765-5B4C-A119-6CAD2543B643}" srcOrd="2" destOrd="0" presId="urn:microsoft.com/office/officeart/2016/7/layout/LinearArrowProcessNumbered"/>
    <dgm:cxn modelId="{30633361-9703-2D4F-86F8-B274EBD6BEAB}" type="presParOf" srcId="{7DEB1C01-5882-CB4E-85A9-4BB1227D9668}" destId="{71E9445F-3EDB-854C-9688-2049098F6178}" srcOrd="1" destOrd="0" presId="urn:microsoft.com/office/officeart/2016/7/layout/LinearArrowProcessNumbered"/>
    <dgm:cxn modelId="{4EDF58EC-A3F9-DA4B-B06C-D33FBD04C4FC}" type="presParOf" srcId="{7DEB1C01-5882-CB4E-85A9-4BB1227D9668}" destId="{B593B1F0-B57D-C341-8292-1056268B5043}" srcOrd="2" destOrd="0" presId="urn:microsoft.com/office/officeart/2016/7/layout/LinearArrowProcessNumbered"/>
    <dgm:cxn modelId="{5EFA9F4D-B5FD-9542-A4BE-F6C6E7CC3DDE}" type="presParOf" srcId="{B593B1F0-B57D-C341-8292-1056268B5043}" destId="{01835947-8417-524A-92BE-607CEEACA143}" srcOrd="0" destOrd="0" presId="urn:microsoft.com/office/officeart/2016/7/layout/LinearArrowProcessNumbered"/>
    <dgm:cxn modelId="{2CD2471C-6393-504F-82AC-F39B330EAAA9}" type="presParOf" srcId="{B593B1F0-B57D-C341-8292-1056268B5043}" destId="{0D6CD6AE-B185-FB43-A4EE-2A06D51A6AA0}" srcOrd="1" destOrd="0" presId="urn:microsoft.com/office/officeart/2016/7/layout/LinearArrowProcessNumbered"/>
    <dgm:cxn modelId="{62BB7F9E-E6DC-8749-A50B-A0CE5C07DFAA}" type="presParOf" srcId="{0D6CD6AE-B185-FB43-A4EE-2A06D51A6AA0}" destId="{C93DBA23-6A9E-534B-B3EB-9413B04E4A7A}" srcOrd="0" destOrd="0" presId="urn:microsoft.com/office/officeart/2016/7/layout/LinearArrowProcessNumbered"/>
    <dgm:cxn modelId="{27964FF2-2E41-9B47-B911-E4D5BE422ECB}" type="presParOf" srcId="{0D6CD6AE-B185-FB43-A4EE-2A06D51A6AA0}" destId="{D885667A-C3E3-494A-A954-7046074D0239}" srcOrd="1" destOrd="0" presId="urn:microsoft.com/office/officeart/2016/7/layout/LinearArrowProcessNumbered"/>
    <dgm:cxn modelId="{CAEE7429-3DD7-1D4F-B17A-CFC10BBF2DD6}" type="presParOf" srcId="{0D6CD6AE-B185-FB43-A4EE-2A06D51A6AA0}" destId="{0D51E704-A90E-6541-92CF-2BB824DF3FAC}" srcOrd="2" destOrd="0" presId="urn:microsoft.com/office/officeart/2016/7/layout/LinearArrowProcessNumbered"/>
    <dgm:cxn modelId="{C1A15BBD-F116-7A44-B2F0-3D3C44DB4E0D}" type="presParOf" srcId="{0D6CD6AE-B185-FB43-A4EE-2A06D51A6AA0}" destId="{12861E08-E58D-EA48-9E72-BDC01B64B589}" srcOrd="3" destOrd="0" presId="urn:microsoft.com/office/officeart/2016/7/layout/LinearArrowProcessNumbered"/>
    <dgm:cxn modelId="{8014A6CB-1760-DC4C-BD6F-093F1C92B2B0}" type="presParOf" srcId="{B593B1F0-B57D-C341-8292-1056268B5043}" destId="{E9AB73F5-BB9A-6A46-8F04-AEA80BA932BA}" srcOrd="2" destOrd="0" presId="urn:microsoft.com/office/officeart/2016/7/layout/LinearArrowProcessNumbered"/>
    <dgm:cxn modelId="{20E8C27A-9F3C-804F-8C27-F5A1C32AC79C}" type="presParOf" srcId="{7DEB1C01-5882-CB4E-85A9-4BB1227D9668}" destId="{B7E2A011-343B-0441-AE67-336B89DF5076}" srcOrd="3" destOrd="0" presId="urn:microsoft.com/office/officeart/2016/7/layout/LinearArrowProcessNumbered"/>
    <dgm:cxn modelId="{95B9D398-24AF-7F40-B553-BF1517ECF5E0}" type="presParOf" srcId="{7DEB1C01-5882-CB4E-85A9-4BB1227D9668}" destId="{62CCC6C3-8720-8945-BFDC-1DF7ABFC0268}" srcOrd="4" destOrd="0" presId="urn:microsoft.com/office/officeart/2016/7/layout/LinearArrowProcessNumbered"/>
    <dgm:cxn modelId="{FC53DD76-773F-8745-BF3E-D3850689A2A7}" type="presParOf" srcId="{62CCC6C3-8720-8945-BFDC-1DF7ABFC0268}" destId="{ECED3776-31B4-F044-9166-A5B88C4C2946}" srcOrd="0" destOrd="0" presId="urn:microsoft.com/office/officeart/2016/7/layout/LinearArrowProcessNumbered"/>
    <dgm:cxn modelId="{A55BFBF5-1A1E-4942-99D9-8D61598D32D5}" type="presParOf" srcId="{62CCC6C3-8720-8945-BFDC-1DF7ABFC0268}" destId="{55273544-E6B0-DF4E-A90B-EAB6717F0CAE}" srcOrd="1" destOrd="0" presId="urn:microsoft.com/office/officeart/2016/7/layout/LinearArrowProcessNumbered"/>
    <dgm:cxn modelId="{8DCA4C7D-609A-FF43-AC04-D5445034B027}" type="presParOf" srcId="{55273544-E6B0-DF4E-A90B-EAB6717F0CAE}" destId="{F05EF70D-0613-3B40-8C43-69DEA9CC42B1}" srcOrd="0" destOrd="0" presId="urn:microsoft.com/office/officeart/2016/7/layout/LinearArrowProcessNumbered"/>
    <dgm:cxn modelId="{9F8D9343-89A0-E04B-916D-5147A511B92C}" type="presParOf" srcId="{55273544-E6B0-DF4E-A90B-EAB6717F0CAE}" destId="{8ABD8AA4-42B1-354D-A2FB-CD08280A8477}" srcOrd="1" destOrd="0" presId="urn:microsoft.com/office/officeart/2016/7/layout/LinearArrowProcessNumbered"/>
    <dgm:cxn modelId="{3CC6E5AD-ADE7-344A-A747-83E14CE85142}" type="presParOf" srcId="{55273544-E6B0-DF4E-A90B-EAB6717F0CAE}" destId="{4CB40BE4-F380-0049-87F6-80DFCA105141}" srcOrd="2" destOrd="0" presId="urn:microsoft.com/office/officeart/2016/7/layout/LinearArrowProcessNumbered"/>
    <dgm:cxn modelId="{6FC51800-8566-7D4C-B9D4-44BDC5A78499}" type="presParOf" srcId="{55273544-E6B0-DF4E-A90B-EAB6717F0CAE}" destId="{55673188-D54E-3944-AB5D-27C7D233A266}" srcOrd="3" destOrd="0" presId="urn:microsoft.com/office/officeart/2016/7/layout/LinearArrowProcessNumbered"/>
    <dgm:cxn modelId="{78444CC3-2F53-354E-9215-F08B0DA8B4ED}" type="presParOf" srcId="{62CCC6C3-8720-8945-BFDC-1DF7ABFC0268}" destId="{4ACED84B-C82E-8847-BB06-CD84397C3BDC}" srcOrd="2" destOrd="0" presId="urn:microsoft.com/office/officeart/2016/7/layout/LinearArrowProcessNumbered"/>
    <dgm:cxn modelId="{13BFC295-D359-BF4F-B470-FF2E40725049}" type="presParOf" srcId="{7DEB1C01-5882-CB4E-85A9-4BB1227D9668}" destId="{FE8AB6F2-A13A-D94A-9385-8E06146C7FEB}" srcOrd="5" destOrd="0" presId="urn:microsoft.com/office/officeart/2016/7/layout/LinearArrowProcessNumbered"/>
    <dgm:cxn modelId="{FC1C12BB-CA1C-1F47-89DB-25D9D5C5CC57}" type="presParOf" srcId="{7DEB1C01-5882-CB4E-85A9-4BB1227D9668}" destId="{1AD96124-315F-204D-AEDC-54DB095F0ABF}" srcOrd="6" destOrd="0" presId="urn:microsoft.com/office/officeart/2016/7/layout/LinearArrowProcessNumbered"/>
    <dgm:cxn modelId="{7B625BDA-6074-D542-81F1-92EBBA6E2344}" type="presParOf" srcId="{1AD96124-315F-204D-AEDC-54DB095F0ABF}" destId="{5A4270EA-03B7-C94E-914B-2EF775996A45}" srcOrd="0" destOrd="0" presId="urn:microsoft.com/office/officeart/2016/7/layout/LinearArrowProcessNumbered"/>
    <dgm:cxn modelId="{A6099ADD-E2B9-4B44-B355-AFB35AFD6035}" type="presParOf" srcId="{1AD96124-315F-204D-AEDC-54DB095F0ABF}" destId="{9C4CC098-C9D0-9745-AB07-54CEF1D18891}" srcOrd="1" destOrd="0" presId="urn:microsoft.com/office/officeart/2016/7/layout/LinearArrowProcessNumbered"/>
    <dgm:cxn modelId="{10F9EA51-BEFD-F041-B608-951274F6E6E0}" type="presParOf" srcId="{9C4CC098-C9D0-9745-AB07-54CEF1D18891}" destId="{B5829011-688B-664F-848A-D00356CDCC29}" srcOrd="0" destOrd="0" presId="urn:microsoft.com/office/officeart/2016/7/layout/LinearArrowProcessNumbered"/>
    <dgm:cxn modelId="{F35E0953-00DC-C545-ADAA-DA927279D191}" type="presParOf" srcId="{9C4CC098-C9D0-9745-AB07-54CEF1D18891}" destId="{77068D92-D055-C547-A5F3-7628B8703A0F}" srcOrd="1" destOrd="0" presId="urn:microsoft.com/office/officeart/2016/7/layout/LinearArrowProcessNumbered"/>
    <dgm:cxn modelId="{820C1232-565A-AE41-9538-9179312EAAF8}" type="presParOf" srcId="{9C4CC098-C9D0-9745-AB07-54CEF1D18891}" destId="{B26B6D29-31B3-7942-9035-93C8DE63D242}" srcOrd="2" destOrd="0" presId="urn:microsoft.com/office/officeart/2016/7/layout/LinearArrowProcessNumbered"/>
    <dgm:cxn modelId="{292007EA-976C-5448-9CC2-FD16BF44D25A}" type="presParOf" srcId="{9C4CC098-C9D0-9745-AB07-54CEF1D18891}" destId="{D5201277-A5A0-FE4C-AE6A-4FC9910F03B9}" srcOrd="3" destOrd="0" presId="urn:microsoft.com/office/officeart/2016/7/layout/LinearArrowProcessNumbered"/>
    <dgm:cxn modelId="{1AAC4983-9427-2245-A475-6119714EFDA6}" type="presParOf" srcId="{1AD96124-315F-204D-AEDC-54DB095F0ABF}" destId="{984AA76F-912A-4944-9902-E85F17B634E4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CCC0F9-61F9-46CB-8ABE-69CA1F2232E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BA027968-831A-4B48-A67A-93DBCBEDE85E}">
      <dgm:prSet/>
      <dgm:spPr/>
      <dgm:t>
        <a:bodyPr/>
        <a:lstStyle/>
        <a:p>
          <a:r>
            <a:rPr lang="en-US" dirty="0"/>
            <a:t>1. How does AI feedback affect skill acquisition?</a:t>
          </a:r>
        </a:p>
      </dgm:t>
    </dgm:pt>
    <dgm:pt modelId="{17D724DC-7F6D-41CD-B05E-5DC6183CBCB5}" type="parTrans" cxnId="{03B1FBB7-FFD2-4323-99D8-36026F63FA01}">
      <dgm:prSet/>
      <dgm:spPr/>
      <dgm:t>
        <a:bodyPr/>
        <a:lstStyle/>
        <a:p>
          <a:endParaRPr lang="en-US"/>
        </a:p>
      </dgm:t>
    </dgm:pt>
    <dgm:pt modelId="{CEB89BFC-E592-4505-837C-1B9CC24EC52A}" type="sibTrans" cxnId="{03B1FBB7-FFD2-4323-99D8-36026F63FA01}">
      <dgm:prSet/>
      <dgm:spPr/>
      <dgm:t>
        <a:bodyPr/>
        <a:lstStyle/>
        <a:p>
          <a:endParaRPr lang="en-US"/>
        </a:p>
      </dgm:t>
    </dgm:pt>
    <dgm:pt modelId="{3E4550DF-83B6-49BD-85E0-F717E334329E}">
      <dgm:prSet/>
      <dgm:spPr/>
      <dgm:t>
        <a:bodyPr/>
        <a:lstStyle/>
        <a:p>
          <a:r>
            <a:rPr lang="en-US"/>
            <a:t>2. Does AI training reduce errors and improve accuracy?</a:t>
          </a:r>
        </a:p>
      </dgm:t>
    </dgm:pt>
    <dgm:pt modelId="{1F4A1D9C-F3F8-4785-B4D2-FD6CF279DBF1}" type="parTrans" cxnId="{99B199B3-FE04-445F-A9D3-27A9F9403D1F}">
      <dgm:prSet/>
      <dgm:spPr/>
      <dgm:t>
        <a:bodyPr/>
        <a:lstStyle/>
        <a:p>
          <a:endParaRPr lang="en-US"/>
        </a:p>
      </dgm:t>
    </dgm:pt>
    <dgm:pt modelId="{03B1C8DF-227B-4B7D-AFE2-5BB37B5DB9AA}" type="sibTrans" cxnId="{99B199B3-FE04-445F-A9D3-27A9F9403D1F}">
      <dgm:prSet/>
      <dgm:spPr/>
      <dgm:t>
        <a:bodyPr/>
        <a:lstStyle/>
        <a:p>
          <a:endParaRPr lang="en-US"/>
        </a:p>
      </dgm:t>
    </dgm:pt>
    <dgm:pt modelId="{3CB0FE3B-DF6D-462E-B60E-7BFFDFED1109}">
      <dgm:prSet/>
      <dgm:spPr/>
      <dgm:t>
        <a:bodyPr/>
        <a:lstStyle/>
        <a:p>
          <a:r>
            <a:rPr lang="en-US" dirty="0"/>
            <a:t>3. What is the link between AI feedback and performance?</a:t>
          </a:r>
        </a:p>
      </dgm:t>
    </dgm:pt>
    <dgm:pt modelId="{9CBD9C28-13B2-4ED1-9D68-94FF2A814E69}" type="parTrans" cxnId="{87D544C6-EA66-4FAF-A8A8-6B6F7237EACA}">
      <dgm:prSet/>
      <dgm:spPr/>
      <dgm:t>
        <a:bodyPr/>
        <a:lstStyle/>
        <a:p>
          <a:endParaRPr lang="en-US"/>
        </a:p>
      </dgm:t>
    </dgm:pt>
    <dgm:pt modelId="{00DECC8B-D6CC-4A1D-97DB-C826599B4C38}" type="sibTrans" cxnId="{87D544C6-EA66-4FAF-A8A8-6B6F7237EACA}">
      <dgm:prSet/>
      <dgm:spPr/>
      <dgm:t>
        <a:bodyPr/>
        <a:lstStyle/>
        <a:p>
          <a:endParaRPr lang="en-US"/>
        </a:p>
      </dgm:t>
    </dgm:pt>
    <dgm:pt modelId="{3D3ABCCD-D896-4466-BA71-6016DD5D487C}">
      <dgm:prSet/>
      <dgm:spPr/>
      <dgm:t>
        <a:bodyPr/>
        <a:lstStyle/>
        <a:p>
          <a:r>
            <a:rPr lang="en-US"/>
            <a:t>4. How does AI impact retention over time?</a:t>
          </a:r>
        </a:p>
      </dgm:t>
    </dgm:pt>
    <dgm:pt modelId="{ABFC2421-4997-431A-973F-186CB19FE48F}" type="parTrans" cxnId="{126C5A97-23FF-4137-968D-9A3D0C5BD3BC}">
      <dgm:prSet/>
      <dgm:spPr/>
      <dgm:t>
        <a:bodyPr/>
        <a:lstStyle/>
        <a:p>
          <a:endParaRPr lang="en-US"/>
        </a:p>
      </dgm:t>
    </dgm:pt>
    <dgm:pt modelId="{42A983A2-03DF-472A-8A56-85E8647F218D}" type="sibTrans" cxnId="{126C5A97-23FF-4137-968D-9A3D0C5BD3BC}">
      <dgm:prSet/>
      <dgm:spPr/>
      <dgm:t>
        <a:bodyPr/>
        <a:lstStyle/>
        <a:p>
          <a:endParaRPr lang="en-US"/>
        </a:p>
      </dgm:t>
    </dgm:pt>
    <dgm:pt modelId="{198AB64E-E451-4942-B160-C5986F0ADEEF}" type="pres">
      <dgm:prSet presAssocID="{ABCCC0F9-61F9-46CB-8ABE-69CA1F2232EB}" presName="root" presStyleCnt="0">
        <dgm:presLayoutVars>
          <dgm:dir/>
          <dgm:resizeHandles val="exact"/>
        </dgm:presLayoutVars>
      </dgm:prSet>
      <dgm:spPr/>
    </dgm:pt>
    <dgm:pt modelId="{89A442C5-8941-4C57-BF6B-9B34FAA8C758}" type="pres">
      <dgm:prSet presAssocID="{BA027968-831A-4B48-A67A-93DBCBEDE85E}" presName="compNode" presStyleCnt="0"/>
      <dgm:spPr/>
    </dgm:pt>
    <dgm:pt modelId="{11804DF1-6772-4FEA-A350-471FC541E244}" type="pres">
      <dgm:prSet presAssocID="{BA027968-831A-4B48-A67A-93DBCBEDE85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C908012-0FF5-4071-855F-B3A2F6D03482}" type="pres">
      <dgm:prSet presAssocID="{BA027968-831A-4B48-A67A-93DBCBEDE85E}" presName="spaceRect" presStyleCnt="0"/>
      <dgm:spPr/>
    </dgm:pt>
    <dgm:pt modelId="{305CA2CC-25DC-4E3B-B611-AEC5A73571E3}" type="pres">
      <dgm:prSet presAssocID="{BA027968-831A-4B48-A67A-93DBCBEDE85E}" presName="textRect" presStyleLbl="revTx" presStyleIdx="0" presStyleCnt="4">
        <dgm:presLayoutVars>
          <dgm:chMax val="1"/>
          <dgm:chPref val="1"/>
        </dgm:presLayoutVars>
      </dgm:prSet>
      <dgm:spPr/>
    </dgm:pt>
    <dgm:pt modelId="{D020364B-0B5D-4216-A2DE-71B00BA6B41A}" type="pres">
      <dgm:prSet presAssocID="{CEB89BFC-E592-4505-837C-1B9CC24EC52A}" presName="sibTrans" presStyleCnt="0"/>
      <dgm:spPr/>
    </dgm:pt>
    <dgm:pt modelId="{B8270C76-8864-488D-8229-E804CAACA377}" type="pres">
      <dgm:prSet presAssocID="{3E4550DF-83B6-49BD-85E0-F717E334329E}" presName="compNode" presStyleCnt="0"/>
      <dgm:spPr/>
    </dgm:pt>
    <dgm:pt modelId="{316F7482-47EE-477D-98DB-DB46FEE4EF21}" type="pres">
      <dgm:prSet presAssocID="{3E4550DF-83B6-49BD-85E0-F717E334329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F30F00F0-CDDC-4314-ADA1-C09E3031370C}" type="pres">
      <dgm:prSet presAssocID="{3E4550DF-83B6-49BD-85E0-F717E334329E}" presName="spaceRect" presStyleCnt="0"/>
      <dgm:spPr/>
    </dgm:pt>
    <dgm:pt modelId="{0100D6EB-01E1-4466-8CEA-89BBF7E0E4B7}" type="pres">
      <dgm:prSet presAssocID="{3E4550DF-83B6-49BD-85E0-F717E334329E}" presName="textRect" presStyleLbl="revTx" presStyleIdx="1" presStyleCnt="4">
        <dgm:presLayoutVars>
          <dgm:chMax val="1"/>
          <dgm:chPref val="1"/>
        </dgm:presLayoutVars>
      </dgm:prSet>
      <dgm:spPr/>
    </dgm:pt>
    <dgm:pt modelId="{123C08CE-B132-41C1-A273-5E2E3D226337}" type="pres">
      <dgm:prSet presAssocID="{03B1C8DF-227B-4B7D-AFE2-5BB37B5DB9AA}" presName="sibTrans" presStyleCnt="0"/>
      <dgm:spPr/>
    </dgm:pt>
    <dgm:pt modelId="{5BA15864-169E-416A-BD7E-2FBF64651EFA}" type="pres">
      <dgm:prSet presAssocID="{3CB0FE3B-DF6D-462E-B60E-7BFFDFED1109}" presName="compNode" presStyleCnt="0"/>
      <dgm:spPr/>
    </dgm:pt>
    <dgm:pt modelId="{840878AC-659E-422A-94FE-F6D84CA1EA1D}" type="pres">
      <dgm:prSet presAssocID="{3CB0FE3B-DF6D-462E-B60E-7BFFDFED110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459359C1-A8A9-404B-B68E-60848D901FAC}" type="pres">
      <dgm:prSet presAssocID="{3CB0FE3B-DF6D-462E-B60E-7BFFDFED1109}" presName="spaceRect" presStyleCnt="0"/>
      <dgm:spPr/>
    </dgm:pt>
    <dgm:pt modelId="{C1B653F9-3AAD-4860-9071-4AAECD4CBD76}" type="pres">
      <dgm:prSet presAssocID="{3CB0FE3B-DF6D-462E-B60E-7BFFDFED1109}" presName="textRect" presStyleLbl="revTx" presStyleIdx="2" presStyleCnt="4">
        <dgm:presLayoutVars>
          <dgm:chMax val="1"/>
          <dgm:chPref val="1"/>
        </dgm:presLayoutVars>
      </dgm:prSet>
      <dgm:spPr/>
    </dgm:pt>
    <dgm:pt modelId="{094FBC55-94F1-4A18-9997-A76B71B74897}" type="pres">
      <dgm:prSet presAssocID="{00DECC8B-D6CC-4A1D-97DB-C826599B4C38}" presName="sibTrans" presStyleCnt="0"/>
      <dgm:spPr/>
    </dgm:pt>
    <dgm:pt modelId="{2ED7577E-F607-4552-8F37-F12538BE45D3}" type="pres">
      <dgm:prSet presAssocID="{3D3ABCCD-D896-4466-BA71-6016DD5D487C}" presName="compNode" presStyleCnt="0"/>
      <dgm:spPr/>
    </dgm:pt>
    <dgm:pt modelId="{9929ABA8-6F55-451B-9B95-DA6A5E94045A}" type="pres">
      <dgm:prSet presAssocID="{3D3ABCCD-D896-4466-BA71-6016DD5D487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BBC6C73F-13C6-4E03-A7E8-100C34EEB633}" type="pres">
      <dgm:prSet presAssocID="{3D3ABCCD-D896-4466-BA71-6016DD5D487C}" presName="spaceRect" presStyleCnt="0"/>
      <dgm:spPr/>
    </dgm:pt>
    <dgm:pt modelId="{5B70B202-E1C8-42D9-8C0A-0F6204C7E242}" type="pres">
      <dgm:prSet presAssocID="{3D3ABCCD-D896-4466-BA71-6016DD5D487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8393061-7F13-4C8D-9C72-99B2C8ABE594}" type="presOf" srcId="{3D3ABCCD-D896-4466-BA71-6016DD5D487C}" destId="{5B70B202-E1C8-42D9-8C0A-0F6204C7E242}" srcOrd="0" destOrd="0" presId="urn:microsoft.com/office/officeart/2018/2/layout/IconLabelList"/>
    <dgm:cxn modelId="{F58F4976-E2E1-4092-82AB-D6597B442438}" type="presOf" srcId="{BA027968-831A-4B48-A67A-93DBCBEDE85E}" destId="{305CA2CC-25DC-4E3B-B611-AEC5A73571E3}" srcOrd="0" destOrd="0" presId="urn:microsoft.com/office/officeart/2018/2/layout/IconLabelList"/>
    <dgm:cxn modelId="{126C5A97-23FF-4137-968D-9A3D0C5BD3BC}" srcId="{ABCCC0F9-61F9-46CB-8ABE-69CA1F2232EB}" destId="{3D3ABCCD-D896-4466-BA71-6016DD5D487C}" srcOrd="3" destOrd="0" parTransId="{ABFC2421-4997-431A-973F-186CB19FE48F}" sibTransId="{42A983A2-03DF-472A-8A56-85E8647F218D}"/>
    <dgm:cxn modelId="{C25A4FA4-0BF1-4C04-9FD4-5FA7210DB5DD}" type="presOf" srcId="{3CB0FE3B-DF6D-462E-B60E-7BFFDFED1109}" destId="{C1B653F9-3AAD-4860-9071-4AAECD4CBD76}" srcOrd="0" destOrd="0" presId="urn:microsoft.com/office/officeart/2018/2/layout/IconLabelList"/>
    <dgm:cxn modelId="{99B199B3-FE04-445F-A9D3-27A9F9403D1F}" srcId="{ABCCC0F9-61F9-46CB-8ABE-69CA1F2232EB}" destId="{3E4550DF-83B6-49BD-85E0-F717E334329E}" srcOrd="1" destOrd="0" parTransId="{1F4A1D9C-F3F8-4785-B4D2-FD6CF279DBF1}" sibTransId="{03B1C8DF-227B-4B7D-AFE2-5BB37B5DB9AA}"/>
    <dgm:cxn modelId="{CF1F1CB7-2569-4364-B890-82211751B551}" type="presOf" srcId="{ABCCC0F9-61F9-46CB-8ABE-69CA1F2232EB}" destId="{198AB64E-E451-4942-B160-C5986F0ADEEF}" srcOrd="0" destOrd="0" presId="urn:microsoft.com/office/officeart/2018/2/layout/IconLabelList"/>
    <dgm:cxn modelId="{03B1FBB7-FFD2-4323-99D8-36026F63FA01}" srcId="{ABCCC0F9-61F9-46CB-8ABE-69CA1F2232EB}" destId="{BA027968-831A-4B48-A67A-93DBCBEDE85E}" srcOrd="0" destOrd="0" parTransId="{17D724DC-7F6D-41CD-B05E-5DC6183CBCB5}" sibTransId="{CEB89BFC-E592-4505-837C-1B9CC24EC52A}"/>
    <dgm:cxn modelId="{87D544C6-EA66-4FAF-A8A8-6B6F7237EACA}" srcId="{ABCCC0F9-61F9-46CB-8ABE-69CA1F2232EB}" destId="{3CB0FE3B-DF6D-462E-B60E-7BFFDFED1109}" srcOrd="2" destOrd="0" parTransId="{9CBD9C28-13B2-4ED1-9D68-94FF2A814E69}" sibTransId="{00DECC8B-D6CC-4A1D-97DB-C826599B4C38}"/>
    <dgm:cxn modelId="{032EB6C6-206B-481C-82AE-6A01A1C0B13E}" type="presOf" srcId="{3E4550DF-83B6-49BD-85E0-F717E334329E}" destId="{0100D6EB-01E1-4466-8CEA-89BBF7E0E4B7}" srcOrd="0" destOrd="0" presId="urn:microsoft.com/office/officeart/2018/2/layout/IconLabelList"/>
    <dgm:cxn modelId="{04DFDB0E-42C6-430F-AF7E-1243EB505618}" type="presParOf" srcId="{198AB64E-E451-4942-B160-C5986F0ADEEF}" destId="{89A442C5-8941-4C57-BF6B-9B34FAA8C758}" srcOrd="0" destOrd="0" presId="urn:microsoft.com/office/officeart/2018/2/layout/IconLabelList"/>
    <dgm:cxn modelId="{A238C01C-4108-4483-A5A9-E7C9FE9D4291}" type="presParOf" srcId="{89A442C5-8941-4C57-BF6B-9B34FAA8C758}" destId="{11804DF1-6772-4FEA-A350-471FC541E244}" srcOrd="0" destOrd="0" presId="urn:microsoft.com/office/officeart/2018/2/layout/IconLabelList"/>
    <dgm:cxn modelId="{68DE00D3-FC16-4364-84F3-ACE76ECFAB53}" type="presParOf" srcId="{89A442C5-8941-4C57-BF6B-9B34FAA8C758}" destId="{0C908012-0FF5-4071-855F-B3A2F6D03482}" srcOrd="1" destOrd="0" presId="urn:microsoft.com/office/officeart/2018/2/layout/IconLabelList"/>
    <dgm:cxn modelId="{2900A7F6-48A0-46CE-AF1C-C5AE6FFF3747}" type="presParOf" srcId="{89A442C5-8941-4C57-BF6B-9B34FAA8C758}" destId="{305CA2CC-25DC-4E3B-B611-AEC5A73571E3}" srcOrd="2" destOrd="0" presId="urn:microsoft.com/office/officeart/2018/2/layout/IconLabelList"/>
    <dgm:cxn modelId="{0C3364C1-95A8-458E-ACE5-AE144B581858}" type="presParOf" srcId="{198AB64E-E451-4942-B160-C5986F0ADEEF}" destId="{D020364B-0B5D-4216-A2DE-71B00BA6B41A}" srcOrd="1" destOrd="0" presId="urn:microsoft.com/office/officeart/2018/2/layout/IconLabelList"/>
    <dgm:cxn modelId="{6CC51EF2-DA0F-4E62-980F-2539B9124F87}" type="presParOf" srcId="{198AB64E-E451-4942-B160-C5986F0ADEEF}" destId="{B8270C76-8864-488D-8229-E804CAACA377}" srcOrd="2" destOrd="0" presId="urn:microsoft.com/office/officeart/2018/2/layout/IconLabelList"/>
    <dgm:cxn modelId="{58C8AF9D-AC8F-4250-B442-E29EE3315725}" type="presParOf" srcId="{B8270C76-8864-488D-8229-E804CAACA377}" destId="{316F7482-47EE-477D-98DB-DB46FEE4EF21}" srcOrd="0" destOrd="0" presId="urn:microsoft.com/office/officeart/2018/2/layout/IconLabelList"/>
    <dgm:cxn modelId="{48803278-9BF0-4F77-B0D0-CD413B682840}" type="presParOf" srcId="{B8270C76-8864-488D-8229-E804CAACA377}" destId="{F30F00F0-CDDC-4314-ADA1-C09E3031370C}" srcOrd="1" destOrd="0" presId="urn:microsoft.com/office/officeart/2018/2/layout/IconLabelList"/>
    <dgm:cxn modelId="{CAEDC857-227E-4370-98EE-BF987A0CE33B}" type="presParOf" srcId="{B8270C76-8864-488D-8229-E804CAACA377}" destId="{0100D6EB-01E1-4466-8CEA-89BBF7E0E4B7}" srcOrd="2" destOrd="0" presId="urn:microsoft.com/office/officeart/2018/2/layout/IconLabelList"/>
    <dgm:cxn modelId="{6EEA0FD5-9958-482D-BE5B-7D50A0523421}" type="presParOf" srcId="{198AB64E-E451-4942-B160-C5986F0ADEEF}" destId="{123C08CE-B132-41C1-A273-5E2E3D226337}" srcOrd="3" destOrd="0" presId="urn:microsoft.com/office/officeart/2018/2/layout/IconLabelList"/>
    <dgm:cxn modelId="{C5FB489B-5293-4898-B517-7D9A2BD6995D}" type="presParOf" srcId="{198AB64E-E451-4942-B160-C5986F0ADEEF}" destId="{5BA15864-169E-416A-BD7E-2FBF64651EFA}" srcOrd="4" destOrd="0" presId="urn:microsoft.com/office/officeart/2018/2/layout/IconLabelList"/>
    <dgm:cxn modelId="{1B872149-BEDA-4B31-8C52-3034F66FEA5A}" type="presParOf" srcId="{5BA15864-169E-416A-BD7E-2FBF64651EFA}" destId="{840878AC-659E-422A-94FE-F6D84CA1EA1D}" srcOrd="0" destOrd="0" presId="urn:microsoft.com/office/officeart/2018/2/layout/IconLabelList"/>
    <dgm:cxn modelId="{79D148E3-D90B-473D-BE85-FDEB9918FD4C}" type="presParOf" srcId="{5BA15864-169E-416A-BD7E-2FBF64651EFA}" destId="{459359C1-A8A9-404B-B68E-60848D901FAC}" srcOrd="1" destOrd="0" presId="urn:microsoft.com/office/officeart/2018/2/layout/IconLabelList"/>
    <dgm:cxn modelId="{2AA32DD1-F131-4EE3-B387-D73E444A763F}" type="presParOf" srcId="{5BA15864-169E-416A-BD7E-2FBF64651EFA}" destId="{C1B653F9-3AAD-4860-9071-4AAECD4CBD76}" srcOrd="2" destOrd="0" presId="urn:microsoft.com/office/officeart/2018/2/layout/IconLabelList"/>
    <dgm:cxn modelId="{ECF4F082-432E-4B85-82A3-7E390F4E2EB5}" type="presParOf" srcId="{198AB64E-E451-4942-B160-C5986F0ADEEF}" destId="{094FBC55-94F1-4A18-9997-A76B71B74897}" srcOrd="5" destOrd="0" presId="urn:microsoft.com/office/officeart/2018/2/layout/IconLabelList"/>
    <dgm:cxn modelId="{BBD85314-22A4-4D01-BBCD-8843F5B668AC}" type="presParOf" srcId="{198AB64E-E451-4942-B160-C5986F0ADEEF}" destId="{2ED7577E-F607-4552-8F37-F12538BE45D3}" srcOrd="6" destOrd="0" presId="urn:microsoft.com/office/officeart/2018/2/layout/IconLabelList"/>
    <dgm:cxn modelId="{B72B67D5-01EF-4546-9221-13E5827A1D3E}" type="presParOf" srcId="{2ED7577E-F607-4552-8F37-F12538BE45D3}" destId="{9929ABA8-6F55-451B-9B95-DA6A5E94045A}" srcOrd="0" destOrd="0" presId="urn:microsoft.com/office/officeart/2018/2/layout/IconLabelList"/>
    <dgm:cxn modelId="{49E2D708-02F6-4B15-AB54-42FE4AC9327E}" type="presParOf" srcId="{2ED7577E-F607-4552-8F37-F12538BE45D3}" destId="{BBC6C73F-13C6-4E03-A7E8-100C34EEB633}" srcOrd="1" destOrd="0" presId="urn:microsoft.com/office/officeart/2018/2/layout/IconLabelList"/>
    <dgm:cxn modelId="{95074F71-E3C0-438D-ACCA-6BA3451E0D95}" type="presParOf" srcId="{2ED7577E-F607-4552-8F37-F12538BE45D3}" destId="{5B70B202-E1C8-42D9-8C0A-0F6204C7E24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6D7D3B-F1A5-48AD-BB21-0DCE93EE4C9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EFD359C-0624-45AB-B11D-961CC6984666}">
      <dgm:prSet/>
      <dgm:spPr/>
      <dgm:t>
        <a:bodyPr/>
        <a:lstStyle/>
        <a:p>
          <a:r>
            <a:rPr lang="en-US" dirty="0"/>
            <a:t>AI detects defects and improves consistency.</a:t>
          </a:r>
        </a:p>
      </dgm:t>
    </dgm:pt>
    <dgm:pt modelId="{6428F7BF-6261-4C4F-B3F2-8A41E1E40828}" type="parTrans" cxnId="{8343CC09-EABF-4AF3-B71B-8EB0AB96EFCC}">
      <dgm:prSet/>
      <dgm:spPr/>
      <dgm:t>
        <a:bodyPr/>
        <a:lstStyle/>
        <a:p>
          <a:endParaRPr lang="en-US"/>
        </a:p>
      </dgm:t>
    </dgm:pt>
    <dgm:pt modelId="{BF0A1046-FD9E-4E03-B649-7B77F310FBEA}" type="sibTrans" cxnId="{8343CC09-EABF-4AF3-B71B-8EB0AB96EFCC}">
      <dgm:prSet/>
      <dgm:spPr/>
      <dgm:t>
        <a:bodyPr/>
        <a:lstStyle/>
        <a:p>
          <a:endParaRPr lang="en-US"/>
        </a:p>
      </dgm:t>
    </dgm:pt>
    <dgm:pt modelId="{A8FB22DC-93B7-4B78-AC4D-6AE68B6A3E7D}">
      <dgm:prSet/>
      <dgm:spPr/>
      <dgm:t>
        <a:bodyPr/>
        <a:lstStyle/>
        <a:p>
          <a:r>
            <a:rPr lang="en-US"/>
            <a:t>Erden &amp; Tomiyama (2009) – robotic welding aid.</a:t>
          </a:r>
        </a:p>
      </dgm:t>
    </dgm:pt>
    <dgm:pt modelId="{2FAF35DF-18D1-46A9-922B-ED0661DAB0B4}" type="parTrans" cxnId="{916857C0-21FA-4528-89F0-8020F016297F}">
      <dgm:prSet/>
      <dgm:spPr/>
      <dgm:t>
        <a:bodyPr/>
        <a:lstStyle/>
        <a:p>
          <a:endParaRPr lang="en-US"/>
        </a:p>
      </dgm:t>
    </dgm:pt>
    <dgm:pt modelId="{7F8C9AE6-5C31-4DF0-AB64-55108821352A}" type="sibTrans" cxnId="{916857C0-21FA-4528-89F0-8020F016297F}">
      <dgm:prSet/>
      <dgm:spPr/>
      <dgm:t>
        <a:bodyPr/>
        <a:lstStyle/>
        <a:p>
          <a:endParaRPr lang="en-US"/>
        </a:p>
      </dgm:t>
    </dgm:pt>
    <dgm:pt modelId="{84518896-20AA-43DE-AC7E-1585DFE4E1B2}">
      <dgm:prSet/>
      <dgm:spPr/>
      <dgm:t>
        <a:bodyPr/>
        <a:lstStyle/>
        <a:p>
          <a:r>
            <a:rPr lang="en-US"/>
            <a:t>Liu et al. (2014) – welder intelligence modeling.</a:t>
          </a:r>
        </a:p>
      </dgm:t>
    </dgm:pt>
    <dgm:pt modelId="{7B782A7E-E17C-414D-89AA-CE9E7DFD7850}" type="parTrans" cxnId="{3E355775-8438-470A-AFF8-A66B68312FE3}">
      <dgm:prSet/>
      <dgm:spPr/>
      <dgm:t>
        <a:bodyPr/>
        <a:lstStyle/>
        <a:p>
          <a:endParaRPr lang="en-US"/>
        </a:p>
      </dgm:t>
    </dgm:pt>
    <dgm:pt modelId="{83B9CF65-733D-4F97-89D0-AD5FAF0240F8}" type="sibTrans" cxnId="{3E355775-8438-470A-AFF8-A66B68312FE3}">
      <dgm:prSet/>
      <dgm:spPr/>
      <dgm:t>
        <a:bodyPr/>
        <a:lstStyle/>
        <a:p>
          <a:endParaRPr lang="en-US"/>
        </a:p>
      </dgm:t>
    </dgm:pt>
    <dgm:pt modelId="{84A28F8F-3C7A-49C7-BE34-1D21B00D614D}">
      <dgm:prSet/>
      <dgm:spPr/>
      <dgm:t>
        <a:bodyPr/>
        <a:lstStyle/>
        <a:p>
          <a:r>
            <a:rPr lang="en-US"/>
            <a:t>Gap: Few comparative studies with traditional methods.</a:t>
          </a:r>
        </a:p>
      </dgm:t>
    </dgm:pt>
    <dgm:pt modelId="{6E19D5A3-808C-4228-A6F1-6A17533D8CA7}" type="parTrans" cxnId="{4E8E8A11-57C9-49F5-A77F-E81484AC2FB2}">
      <dgm:prSet/>
      <dgm:spPr/>
      <dgm:t>
        <a:bodyPr/>
        <a:lstStyle/>
        <a:p>
          <a:endParaRPr lang="en-US"/>
        </a:p>
      </dgm:t>
    </dgm:pt>
    <dgm:pt modelId="{22E49CD7-FDEB-4965-9861-C9D8D9CC9A20}" type="sibTrans" cxnId="{4E8E8A11-57C9-49F5-A77F-E81484AC2FB2}">
      <dgm:prSet/>
      <dgm:spPr/>
      <dgm:t>
        <a:bodyPr/>
        <a:lstStyle/>
        <a:p>
          <a:endParaRPr lang="en-US"/>
        </a:p>
      </dgm:t>
    </dgm:pt>
    <dgm:pt modelId="{99BB0E3C-B1CD-6A41-BC75-E0EFFD6D9BD2}" type="pres">
      <dgm:prSet presAssocID="{5E6D7D3B-F1A5-48AD-BB21-0DCE93EE4C9D}" presName="diagram" presStyleCnt="0">
        <dgm:presLayoutVars>
          <dgm:dir/>
          <dgm:resizeHandles val="exact"/>
        </dgm:presLayoutVars>
      </dgm:prSet>
      <dgm:spPr/>
    </dgm:pt>
    <dgm:pt modelId="{CD29D1D4-084D-EF4D-8485-9B123BC2B68C}" type="pres">
      <dgm:prSet presAssocID="{0EFD359C-0624-45AB-B11D-961CC6984666}" presName="node" presStyleLbl="node1" presStyleIdx="0" presStyleCnt="4">
        <dgm:presLayoutVars>
          <dgm:bulletEnabled val="1"/>
        </dgm:presLayoutVars>
      </dgm:prSet>
      <dgm:spPr/>
    </dgm:pt>
    <dgm:pt modelId="{7DC196AE-83A0-3348-A2EA-60534D55DB19}" type="pres">
      <dgm:prSet presAssocID="{BF0A1046-FD9E-4E03-B649-7B77F310FBEA}" presName="sibTrans" presStyleCnt="0"/>
      <dgm:spPr/>
    </dgm:pt>
    <dgm:pt modelId="{7E013F02-128E-CA4B-9C95-4EE89A7F43D3}" type="pres">
      <dgm:prSet presAssocID="{A8FB22DC-93B7-4B78-AC4D-6AE68B6A3E7D}" presName="node" presStyleLbl="node1" presStyleIdx="1" presStyleCnt="4">
        <dgm:presLayoutVars>
          <dgm:bulletEnabled val="1"/>
        </dgm:presLayoutVars>
      </dgm:prSet>
      <dgm:spPr/>
    </dgm:pt>
    <dgm:pt modelId="{1CDA8C2D-E393-B140-9FCA-7791B71698EF}" type="pres">
      <dgm:prSet presAssocID="{7F8C9AE6-5C31-4DF0-AB64-55108821352A}" presName="sibTrans" presStyleCnt="0"/>
      <dgm:spPr/>
    </dgm:pt>
    <dgm:pt modelId="{10819ED0-003B-EB45-AFFA-A599C7C7750A}" type="pres">
      <dgm:prSet presAssocID="{84518896-20AA-43DE-AC7E-1585DFE4E1B2}" presName="node" presStyleLbl="node1" presStyleIdx="2" presStyleCnt="4">
        <dgm:presLayoutVars>
          <dgm:bulletEnabled val="1"/>
        </dgm:presLayoutVars>
      </dgm:prSet>
      <dgm:spPr/>
    </dgm:pt>
    <dgm:pt modelId="{2C0B6513-CC97-5549-A8C5-20ABA0F54DB3}" type="pres">
      <dgm:prSet presAssocID="{83B9CF65-733D-4F97-89D0-AD5FAF0240F8}" presName="sibTrans" presStyleCnt="0"/>
      <dgm:spPr/>
    </dgm:pt>
    <dgm:pt modelId="{1C32FFC0-A1DD-DB4B-B672-3CAD3492184E}" type="pres">
      <dgm:prSet presAssocID="{84A28F8F-3C7A-49C7-BE34-1D21B00D614D}" presName="node" presStyleLbl="node1" presStyleIdx="3" presStyleCnt="4">
        <dgm:presLayoutVars>
          <dgm:bulletEnabled val="1"/>
        </dgm:presLayoutVars>
      </dgm:prSet>
      <dgm:spPr/>
    </dgm:pt>
  </dgm:ptLst>
  <dgm:cxnLst>
    <dgm:cxn modelId="{8343CC09-EABF-4AF3-B71B-8EB0AB96EFCC}" srcId="{5E6D7D3B-F1A5-48AD-BB21-0DCE93EE4C9D}" destId="{0EFD359C-0624-45AB-B11D-961CC6984666}" srcOrd="0" destOrd="0" parTransId="{6428F7BF-6261-4C4F-B3F2-8A41E1E40828}" sibTransId="{BF0A1046-FD9E-4E03-B649-7B77F310FBEA}"/>
    <dgm:cxn modelId="{15FE0E0F-2642-C648-9DA1-5AFEBE7C4999}" type="presOf" srcId="{84A28F8F-3C7A-49C7-BE34-1D21B00D614D}" destId="{1C32FFC0-A1DD-DB4B-B672-3CAD3492184E}" srcOrd="0" destOrd="0" presId="urn:microsoft.com/office/officeart/2005/8/layout/default"/>
    <dgm:cxn modelId="{4E8E8A11-57C9-49F5-A77F-E81484AC2FB2}" srcId="{5E6D7D3B-F1A5-48AD-BB21-0DCE93EE4C9D}" destId="{84A28F8F-3C7A-49C7-BE34-1D21B00D614D}" srcOrd="3" destOrd="0" parTransId="{6E19D5A3-808C-4228-A6F1-6A17533D8CA7}" sibTransId="{22E49CD7-FDEB-4965-9861-C9D8D9CC9A20}"/>
    <dgm:cxn modelId="{AB963812-142F-254C-9C51-63799147069E}" type="presOf" srcId="{0EFD359C-0624-45AB-B11D-961CC6984666}" destId="{CD29D1D4-084D-EF4D-8485-9B123BC2B68C}" srcOrd="0" destOrd="0" presId="urn:microsoft.com/office/officeart/2005/8/layout/default"/>
    <dgm:cxn modelId="{3F048020-CC32-3C4B-A33F-C3EB9EEB878C}" type="presOf" srcId="{5E6D7D3B-F1A5-48AD-BB21-0DCE93EE4C9D}" destId="{99BB0E3C-B1CD-6A41-BC75-E0EFFD6D9BD2}" srcOrd="0" destOrd="0" presId="urn:microsoft.com/office/officeart/2005/8/layout/default"/>
    <dgm:cxn modelId="{464E742B-10E5-9E44-8A0C-A05F9FD8AD7B}" type="presOf" srcId="{84518896-20AA-43DE-AC7E-1585DFE4E1B2}" destId="{10819ED0-003B-EB45-AFFA-A599C7C7750A}" srcOrd="0" destOrd="0" presId="urn:microsoft.com/office/officeart/2005/8/layout/default"/>
    <dgm:cxn modelId="{3E355775-8438-470A-AFF8-A66B68312FE3}" srcId="{5E6D7D3B-F1A5-48AD-BB21-0DCE93EE4C9D}" destId="{84518896-20AA-43DE-AC7E-1585DFE4E1B2}" srcOrd="2" destOrd="0" parTransId="{7B782A7E-E17C-414D-89AA-CE9E7DFD7850}" sibTransId="{83B9CF65-733D-4F97-89D0-AD5FAF0240F8}"/>
    <dgm:cxn modelId="{916857C0-21FA-4528-89F0-8020F016297F}" srcId="{5E6D7D3B-F1A5-48AD-BB21-0DCE93EE4C9D}" destId="{A8FB22DC-93B7-4B78-AC4D-6AE68B6A3E7D}" srcOrd="1" destOrd="0" parTransId="{2FAF35DF-18D1-46A9-922B-ED0661DAB0B4}" sibTransId="{7F8C9AE6-5C31-4DF0-AB64-55108821352A}"/>
    <dgm:cxn modelId="{F13FCEC0-1385-AB42-B4EC-A807B8CD3581}" type="presOf" srcId="{A8FB22DC-93B7-4B78-AC4D-6AE68B6A3E7D}" destId="{7E013F02-128E-CA4B-9C95-4EE89A7F43D3}" srcOrd="0" destOrd="0" presId="urn:microsoft.com/office/officeart/2005/8/layout/default"/>
    <dgm:cxn modelId="{80927C6F-DC43-F641-8906-705752999806}" type="presParOf" srcId="{99BB0E3C-B1CD-6A41-BC75-E0EFFD6D9BD2}" destId="{CD29D1D4-084D-EF4D-8485-9B123BC2B68C}" srcOrd="0" destOrd="0" presId="urn:microsoft.com/office/officeart/2005/8/layout/default"/>
    <dgm:cxn modelId="{57021C49-0491-A041-8D00-FC9B81DCC878}" type="presParOf" srcId="{99BB0E3C-B1CD-6A41-BC75-E0EFFD6D9BD2}" destId="{7DC196AE-83A0-3348-A2EA-60534D55DB19}" srcOrd="1" destOrd="0" presId="urn:microsoft.com/office/officeart/2005/8/layout/default"/>
    <dgm:cxn modelId="{A6CC3C62-5B17-7041-95DF-59B83099F43F}" type="presParOf" srcId="{99BB0E3C-B1CD-6A41-BC75-E0EFFD6D9BD2}" destId="{7E013F02-128E-CA4B-9C95-4EE89A7F43D3}" srcOrd="2" destOrd="0" presId="urn:microsoft.com/office/officeart/2005/8/layout/default"/>
    <dgm:cxn modelId="{1C687D74-62B6-164B-B6B9-F0DFE917A7FF}" type="presParOf" srcId="{99BB0E3C-B1CD-6A41-BC75-E0EFFD6D9BD2}" destId="{1CDA8C2D-E393-B140-9FCA-7791B71698EF}" srcOrd="3" destOrd="0" presId="urn:microsoft.com/office/officeart/2005/8/layout/default"/>
    <dgm:cxn modelId="{719CDD0D-0F26-944C-8368-07EC9920C382}" type="presParOf" srcId="{99BB0E3C-B1CD-6A41-BC75-E0EFFD6D9BD2}" destId="{10819ED0-003B-EB45-AFFA-A599C7C7750A}" srcOrd="4" destOrd="0" presId="urn:microsoft.com/office/officeart/2005/8/layout/default"/>
    <dgm:cxn modelId="{760CCB86-58E5-354F-98CE-B48A1E44ED62}" type="presParOf" srcId="{99BB0E3C-B1CD-6A41-BC75-E0EFFD6D9BD2}" destId="{2C0B6513-CC97-5549-A8C5-20ABA0F54DB3}" srcOrd="5" destOrd="0" presId="urn:microsoft.com/office/officeart/2005/8/layout/default"/>
    <dgm:cxn modelId="{4D3DAC86-1F9E-1848-864E-C09AE0553BD0}" type="presParOf" srcId="{99BB0E3C-B1CD-6A41-BC75-E0EFFD6D9BD2}" destId="{1C32FFC0-A1DD-DB4B-B672-3CAD3492184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DF9F0A-BD89-4A82-91A3-EC8369491445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45EA711-E9E5-449F-B8EA-1AFE5E98F49D}">
      <dgm:prSet/>
      <dgm:spPr/>
      <dgm:t>
        <a:bodyPr/>
        <a:lstStyle/>
        <a:p>
          <a:r>
            <a:rPr lang="en-US"/>
            <a:t>Digital twin simulates welding environments.</a:t>
          </a:r>
        </a:p>
      </dgm:t>
    </dgm:pt>
    <dgm:pt modelId="{6B2712A9-088B-4017-9416-83D509F24273}" type="parTrans" cxnId="{4DB0E563-0FDC-48FE-87B7-E2C9246870A9}">
      <dgm:prSet/>
      <dgm:spPr/>
      <dgm:t>
        <a:bodyPr/>
        <a:lstStyle/>
        <a:p>
          <a:endParaRPr lang="en-US"/>
        </a:p>
      </dgm:t>
    </dgm:pt>
    <dgm:pt modelId="{4CBA858B-2B78-4D92-9621-D87F6B698B27}" type="sibTrans" cxnId="{4DB0E563-0FDC-48FE-87B7-E2C9246870A9}">
      <dgm:prSet/>
      <dgm:spPr/>
      <dgm:t>
        <a:bodyPr/>
        <a:lstStyle/>
        <a:p>
          <a:endParaRPr lang="en-US"/>
        </a:p>
      </dgm:t>
    </dgm:pt>
    <dgm:pt modelId="{B89C5864-E411-4B51-8D25-169E956DB372}">
      <dgm:prSet/>
      <dgm:spPr/>
      <dgm:t>
        <a:bodyPr/>
        <a:lstStyle/>
        <a:p>
          <a:r>
            <a:rPr lang="en-US"/>
            <a:t>Wang et al. (2021) – behavior-driven simulation.</a:t>
          </a:r>
        </a:p>
      </dgm:t>
    </dgm:pt>
    <dgm:pt modelId="{F5A076A7-8321-40EF-BA2E-95638B697483}" type="parTrans" cxnId="{89F1242B-5BD5-42B9-ABA5-69A6C6BF520E}">
      <dgm:prSet/>
      <dgm:spPr/>
      <dgm:t>
        <a:bodyPr/>
        <a:lstStyle/>
        <a:p>
          <a:endParaRPr lang="en-US"/>
        </a:p>
      </dgm:t>
    </dgm:pt>
    <dgm:pt modelId="{C3BE8F7A-93B7-4A4E-BDE0-71B6DAA84FBC}" type="sibTrans" cxnId="{89F1242B-5BD5-42B9-ABA5-69A6C6BF520E}">
      <dgm:prSet/>
      <dgm:spPr/>
      <dgm:t>
        <a:bodyPr/>
        <a:lstStyle/>
        <a:p>
          <a:endParaRPr lang="en-US"/>
        </a:p>
      </dgm:t>
    </dgm:pt>
    <dgm:pt modelId="{11E68EB7-30D7-4D99-A506-85CDC0868451}">
      <dgm:prSet/>
      <dgm:spPr/>
      <dgm:t>
        <a:bodyPr/>
        <a:lstStyle/>
        <a:p>
          <a:r>
            <a:rPr lang="en-US"/>
            <a:t>Lenat et al. (2024) – human-machine collaboration.</a:t>
          </a:r>
        </a:p>
      </dgm:t>
    </dgm:pt>
    <dgm:pt modelId="{E961756F-5E24-4E94-B93F-977B6E8432F1}" type="parTrans" cxnId="{910E88E9-8760-4E37-9C4D-B4A001CD9DD7}">
      <dgm:prSet/>
      <dgm:spPr/>
      <dgm:t>
        <a:bodyPr/>
        <a:lstStyle/>
        <a:p>
          <a:endParaRPr lang="en-US"/>
        </a:p>
      </dgm:t>
    </dgm:pt>
    <dgm:pt modelId="{E66C4AA7-11B6-4B88-9E50-422B3F403990}" type="sibTrans" cxnId="{910E88E9-8760-4E37-9C4D-B4A001CD9DD7}">
      <dgm:prSet/>
      <dgm:spPr/>
      <dgm:t>
        <a:bodyPr/>
        <a:lstStyle/>
        <a:p>
          <a:endParaRPr lang="en-US"/>
        </a:p>
      </dgm:t>
    </dgm:pt>
    <dgm:pt modelId="{7AA3B203-1101-4660-9213-9C5B6F51E1A3}">
      <dgm:prSet/>
      <dgm:spPr/>
      <dgm:t>
        <a:bodyPr/>
        <a:lstStyle/>
        <a:p>
          <a:r>
            <a:rPr lang="en-US"/>
            <a:t>Gap: Lacks multi-level skill studies.</a:t>
          </a:r>
        </a:p>
      </dgm:t>
    </dgm:pt>
    <dgm:pt modelId="{4CE8BF16-93D6-466E-8276-EF20A865FEC6}" type="parTrans" cxnId="{15F2428A-D80F-4409-AA24-72F8E50CCE14}">
      <dgm:prSet/>
      <dgm:spPr/>
      <dgm:t>
        <a:bodyPr/>
        <a:lstStyle/>
        <a:p>
          <a:endParaRPr lang="en-US"/>
        </a:p>
      </dgm:t>
    </dgm:pt>
    <dgm:pt modelId="{8093804C-BEF1-4508-8EC2-649395A0516E}" type="sibTrans" cxnId="{15F2428A-D80F-4409-AA24-72F8E50CCE14}">
      <dgm:prSet/>
      <dgm:spPr/>
      <dgm:t>
        <a:bodyPr/>
        <a:lstStyle/>
        <a:p>
          <a:endParaRPr lang="en-US"/>
        </a:p>
      </dgm:t>
    </dgm:pt>
    <dgm:pt modelId="{F85D89D3-405A-014D-B57E-2C7F12A5C443}" type="pres">
      <dgm:prSet presAssocID="{6EDF9F0A-BD89-4A82-91A3-EC8369491445}" presName="matrix" presStyleCnt="0">
        <dgm:presLayoutVars>
          <dgm:chMax val="1"/>
          <dgm:dir/>
          <dgm:resizeHandles val="exact"/>
        </dgm:presLayoutVars>
      </dgm:prSet>
      <dgm:spPr/>
    </dgm:pt>
    <dgm:pt modelId="{DB1B9B12-C2B1-6A4A-8A40-3A41D85DC5BD}" type="pres">
      <dgm:prSet presAssocID="{6EDF9F0A-BD89-4A82-91A3-EC8369491445}" presName="diamond" presStyleLbl="bgShp" presStyleIdx="0" presStyleCnt="1"/>
      <dgm:spPr/>
    </dgm:pt>
    <dgm:pt modelId="{BE2B3397-75F2-1544-8C38-1A6433B0539C}" type="pres">
      <dgm:prSet presAssocID="{6EDF9F0A-BD89-4A82-91A3-EC836949144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6D7551E-A4DF-844E-BE1B-8D7E9175252E}" type="pres">
      <dgm:prSet presAssocID="{6EDF9F0A-BD89-4A82-91A3-EC836949144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3C7819A-C139-B243-BA06-8A90A329CBEE}" type="pres">
      <dgm:prSet presAssocID="{6EDF9F0A-BD89-4A82-91A3-EC836949144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70280F1-3206-364C-B041-BE88F2334F8B}" type="pres">
      <dgm:prSet presAssocID="{6EDF9F0A-BD89-4A82-91A3-EC836949144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C1BA914-755D-554B-98CB-4DC10D0CEB95}" type="presOf" srcId="{6EDF9F0A-BD89-4A82-91A3-EC8369491445}" destId="{F85D89D3-405A-014D-B57E-2C7F12A5C443}" srcOrd="0" destOrd="0" presId="urn:microsoft.com/office/officeart/2005/8/layout/matrix3"/>
    <dgm:cxn modelId="{89F1242B-5BD5-42B9-ABA5-69A6C6BF520E}" srcId="{6EDF9F0A-BD89-4A82-91A3-EC8369491445}" destId="{B89C5864-E411-4B51-8D25-169E956DB372}" srcOrd="1" destOrd="0" parTransId="{F5A076A7-8321-40EF-BA2E-95638B697483}" sibTransId="{C3BE8F7A-93B7-4A4E-BDE0-71B6DAA84FBC}"/>
    <dgm:cxn modelId="{A966332F-B351-3A4C-84A7-AF6A64739EFC}" type="presOf" srcId="{B89C5864-E411-4B51-8D25-169E956DB372}" destId="{46D7551E-A4DF-844E-BE1B-8D7E9175252E}" srcOrd="0" destOrd="0" presId="urn:microsoft.com/office/officeart/2005/8/layout/matrix3"/>
    <dgm:cxn modelId="{7662F43B-88E4-7D46-85F1-AF7F56F8D238}" type="presOf" srcId="{7AA3B203-1101-4660-9213-9C5B6F51E1A3}" destId="{B70280F1-3206-364C-B041-BE88F2334F8B}" srcOrd="0" destOrd="0" presId="urn:microsoft.com/office/officeart/2005/8/layout/matrix3"/>
    <dgm:cxn modelId="{4DB0E563-0FDC-48FE-87B7-E2C9246870A9}" srcId="{6EDF9F0A-BD89-4A82-91A3-EC8369491445}" destId="{E45EA711-E9E5-449F-B8EA-1AFE5E98F49D}" srcOrd="0" destOrd="0" parTransId="{6B2712A9-088B-4017-9416-83D509F24273}" sibTransId="{4CBA858B-2B78-4D92-9621-D87F6B698B27}"/>
    <dgm:cxn modelId="{4D978A87-CC74-714D-9DA5-2AA85063F469}" type="presOf" srcId="{11E68EB7-30D7-4D99-A506-85CDC0868451}" destId="{23C7819A-C139-B243-BA06-8A90A329CBEE}" srcOrd="0" destOrd="0" presId="urn:microsoft.com/office/officeart/2005/8/layout/matrix3"/>
    <dgm:cxn modelId="{15F2428A-D80F-4409-AA24-72F8E50CCE14}" srcId="{6EDF9F0A-BD89-4A82-91A3-EC8369491445}" destId="{7AA3B203-1101-4660-9213-9C5B6F51E1A3}" srcOrd="3" destOrd="0" parTransId="{4CE8BF16-93D6-466E-8276-EF20A865FEC6}" sibTransId="{8093804C-BEF1-4508-8EC2-649395A0516E}"/>
    <dgm:cxn modelId="{4386C9D6-845F-1B48-8B12-6865AC356C45}" type="presOf" srcId="{E45EA711-E9E5-449F-B8EA-1AFE5E98F49D}" destId="{BE2B3397-75F2-1544-8C38-1A6433B0539C}" srcOrd="0" destOrd="0" presId="urn:microsoft.com/office/officeart/2005/8/layout/matrix3"/>
    <dgm:cxn modelId="{910E88E9-8760-4E37-9C4D-B4A001CD9DD7}" srcId="{6EDF9F0A-BD89-4A82-91A3-EC8369491445}" destId="{11E68EB7-30D7-4D99-A506-85CDC0868451}" srcOrd="2" destOrd="0" parTransId="{E961756F-5E24-4E94-B93F-977B6E8432F1}" sibTransId="{E66C4AA7-11B6-4B88-9E50-422B3F403990}"/>
    <dgm:cxn modelId="{F5E9E114-0D9E-A444-8B7B-047EA96916CA}" type="presParOf" srcId="{F85D89D3-405A-014D-B57E-2C7F12A5C443}" destId="{DB1B9B12-C2B1-6A4A-8A40-3A41D85DC5BD}" srcOrd="0" destOrd="0" presId="urn:microsoft.com/office/officeart/2005/8/layout/matrix3"/>
    <dgm:cxn modelId="{71117142-FA2E-D546-9031-909BA46BAB34}" type="presParOf" srcId="{F85D89D3-405A-014D-B57E-2C7F12A5C443}" destId="{BE2B3397-75F2-1544-8C38-1A6433B0539C}" srcOrd="1" destOrd="0" presId="urn:microsoft.com/office/officeart/2005/8/layout/matrix3"/>
    <dgm:cxn modelId="{7CD786C2-2B84-9F4F-85BA-E0C1288031CD}" type="presParOf" srcId="{F85D89D3-405A-014D-B57E-2C7F12A5C443}" destId="{46D7551E-A4DF-844E-BE1B-8D7E9175252E}" srcOrd="2" destOrd="0" presId="urn:microsoft.com/office/officeart/2005/8/layout/matrix3"/>
    <dgm:cxn modelId="{CC61F735-60B0-0C46-B388-0DDD9BE1BFCD}" type="presParOf" srcId="{F85D89D3-405A-014D-B57E-2C7F12A5C443}" destId="{23C7819A-C139-B243-BA06-8A90A329CBEE}" srcOrd="3" destOrd="0" presId="urn:microsoft.com/office/officeart/2005/8/layout/matrix3"/>
    <dgm:cxn modelId="{DF3891F4-AEDF-BB49-8EC5-9BBF90483685}" type="presParOf" srcId="{F85D89D3-405A-014D-B57E-2C7F12A5C443}" destId="{B70280F1-3206-364C-B041-BE88F2334F8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F61A899-9DFA-4E6E-8DA7-79A15AB1C63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77D14417-A335-4B3F-8A19-F599E0C0AF88}">
      <dgm:prSet/>
      <dgm:spPr/>
      <dgm:t>
        <a:bodyPr/>
        <a:lstStyle/>
        <a:p>
          <a:pPr>
            <a:defRPr cap="all"/>
          </a:pPr>
          <a:r>
            <a:rPr lang="en-US"/>
            <a:t>PU: Enhanced speed, accuracy, engagement.</a:t>
          </a:r>
        </a:p>
      </dgm:t>
    </dgm:pt>
    <dgm:pt modelId="{16361084-8A7F-4210-8EF5-21499EDF6A90}" type="parTrans" cxnId="{BF2B6894-B54E-4247-B9B6-319F400A35B2}">
      <dgm:prSet/>
      <dgm:spPr/>
      <dgm:t>
        <a:bodyPr/>
        <a:lstStyle/>
        <a:p>
          <a:endParaRPr lang="en-US"/>
        </a:p>
      </dgm:t>
    </dgm:pt>
    <dgm:pt modelId="{FAFCF539-163C-4A26-AAF7-36811034B5AE}" type="sibTrans" cxnId="{BF2B6894-B54E-4247-B9B6-319F400A35B2}">
      <dgm:prSet/>
      <dgm:spPr/>
      <dgm:t>
        <a:bodyPr/>
        <a:lstStyle/>
        <a:p>
          <a:endParaRPr lang="en-US"/>
        </a:p>
      </dgm:t>
    </dgm:pt>
    <dgm:pt modelId="{40E7F17C-0B9F-4ABE-AD65-D6040558A9A8}">
      <dgm:prSet/>
      <dgm:spPr/>
      <dgm:t>
        <a:bodyPr/>
        <a:lstStyle/>
        <a:p>
          <a:pPr>
            <a:defRPr cap="all"/>
          </a:pPr>
          <a:r>
            <a:rPr lang="en-US"/>
            <a:t>PEOU: Simplified interfaces needed for adoption.</a:t>
          </a:r>
        </a:p>
      </dgm:t>
    </dgm:pt>
    <dgm:pt modelId="{FD95F2E4-F15C-4399-B485-980CE3CD7383}" type="parTrans" cxnId="{CB707D44-A019-442B-B961-A0F6BD8085D2}">
      <dgm:prSet/>
      <dgm:spPr/>
      <dgm:t>
        <a:bodyPr/>
        <a:lstStyle/>
        <a:p>
          <a:endParaRPr lang="en-US"/>
        </a:p>
      </dgm:t>
    </dgm:pt>
    <dgm:pt modelId="{7D5B3152-E00E-4BD5-A0A9-544C277B6C37}" type="sibTrans" cxnId="{CB707D44-A019-442B-B961-A0F6BD8085D2}">
      <dgm:prSet/>
      <dgm:spPr/>
      <dgm:t>
        <a:bodyPr/>
        <a:lstStyle/>
        <a:p>
          <a:endParaRPr lang="en-US"/>
        </a:p>
      </dgm:t>
    </dgm:pt>
    <dgm:pt modelId="{D345684A-128F-4EA4-9592-8E455BDD98E6}">
      <dgm:prSet/>
      <dgm:spPr/>
      <dgm:t>
        <a:bodyPr/>
        <a:lstStyle/>
        <a:p>
          <a:pPr>
            <a:defRPr cap="all"/>
          </a:pPr>
          <a:r>
            <a:rPr lang="en-US"/>
            <a:t>Papakostas et al. (2022) – ease of AR impacts use.</a:t>
          </a:r>
        </a:p>
      </dgm:t>
    </dgm:pt>
    <dgm:pt modelId="{67F2CC77-5EBD-4EA9-987F-5F4E5C2F80C2}" type="parTrans" cxnId="{48600B93-BDA7-4316-B352-C4CA739B422D}">
      <dgm:prSet/>
      <dgm:spPr/>
      <dgm:t>
        <a:bodyPr/>
        <a:lstStyle/>
        <a:p>
          <a:endParaRPr lang="en-US"/>
        </a:p>
      </dgm:t>
    </dgm:pt>
    <dgm:pt modelId="{998A12B5-0343-4CFF-B471-DB244850885D}" type="sibTrans" cxnId="{48600B93-BDA7-4316-B352-C4CA739B422D}">
      <dgm:prSet/>
      <dgm:spPr/>
      <dgm:t>
        <a:bodyPr/>
        <a:lstStyle/>
        <a:p>
          <a:endParaRPr lang="en-US"/>
        </a:p>
      </dgm:t>
    </dgm:pt>
    <dgm:pt modelId="{C6279327-BD20-4CD4-9FA4-638106E6BC7C}">
      <dgm:prSet/>
      <dgm:spPr/>
      <dgm:t>
        <a:bodyPr/>
        <a:lstStyle/>
        <a:p>
          <a:pPr>
            <a:defRPr cap="all"/>
          </a:pPr>
          <a:r>
            <a:rPr lang="en-US"/>
            <a:t>Gap: PU/PEOU impact on long-term outcomes is unclear.</a:t>
          </a:r>
        </a:p>
      </dgm:t>
    </dgm:pt>
    <dgm:pt modelId="{2315BA45-4A2E-4CF3-BEB9-ADAB353427BE}" type="parTrans" cxnId="{B5139966-545B-415F-B271-F1F700CCFE07}">
      <dgm:prSet/>
      <dgm:spPr/>
      <dgm:t>
        <a:bodyPr/>
        <a:lstStyle/>
        <a:p>
          <a:endParaRPr lang="en-US"/>
        </a:p>
      </dgm:t>
    </dgm:pt>
    <dgm:pt modelId="{5F29776D-D641-4F47-9774-DD94F3B4C687}" type="sibTrans" cxnId="{B5139966-545B-415F-B271-F1F700CCFE07}">
      <dgm:prSet/>
      <dgm:spPr/>
      <dgm:t>
        <a:bodyPr/>
        <a:lstStyle/>
        <a:p>
          <a:endParaRPr lang="en-US"/>
        </a:p>
      </dgm:t>
    </dgm:pt>
    <dgm:pt modelId="{400E6511-045F-4289-A739-E9F7CF39D8A1}" type="pres">
      <dgm:prSet presAssocID="{1F61A899-9DFA-4E6E-8DA7-79A15AB1C63B}" presName="root" presStyleCnt="0">
        <dgm:presLayoutVars>
          <dgm:dir/>
          <dgm:resizeHandles val="exact"/>
        </dgm:presLayoutVars>
      </dgm:prSet>
      <dgm:spPr/>
    </dgm:pt>
    <dgm:pt modelId="{9734E811-186D-4B7C-8CA1-6290605FF489}" type="pres">
      <dgm:prSet presAssocID="{77D14417-A335-4B3F-8A19-F599E0C0AF88}" presName="compNode" presStyleCnt="0"/>
      <dgm:spPr/>
    </dgm:pt>
    <dgm:pt modelId="{E700967F-0BCA-4C21-BEAF-391BE569E3B6}" type="pres">
      <dgm:prSet presAssocID="{77D14417-A335-4B3F-8A19-F599E0C0AF88}" presName="iconBgRect" presStyleLbl="bgShp" presStyleIdx="0" presStyleCnt="4"/>
      <dgm:spPr/>
    </dgm:pt>
    <dgm:pt modelId="{3273A353-A660-47FF-8FA8-3E71BFD93681}" type="pres">
      <dgm:prSet presAssocID="{77D14417-A335-4B3F-8A19-F599E0C0AF8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10426071-FC24-431C-81F9-9E302F193630}" type="pres">
      <dgm:prSet presAssocID="{77D14417-A335-4B3F-8A19-F599E0C0AF88}" presName="spaceRect" presStyleCnt="0"/>
      <dgm:spPr/>
    </dgm:pt>
    <dgm:pt modelId="{E1E75447-E19E-4E29-8AAE-4CB7F3FEED93}" type="pres">
      <dgm:prSet presAssocID="{77D14417-A335-4B3F-8A19-F599E0C0AF88}" presName="textRect" presStyleLbl="revTx" presStyleIdx="0" presStyleCnt="4">
        <dgm:presLayoutVars>
          <dgm:chMax val="1"/>
          <dgm:chPref val="1"/>
        </dgm:presLayoutVars>
      </dgm:prSet>
      <dgm:spPr/>
    </dgm:pt>
    <dgm:pt modelId="{BF44041E-3676-4BE6-9982-55944A201595}" type="pres">
      <dgm:prSet presAssocID="{FAFCF539-163C-4A26-AAF7-36811034B5AE}" presName="sibTrans" presStyleCnt="0"/>
      <dgm:spPr/>
    </dgm:pt>
    <dgm:pt modelId="{C153C3F2-7F87-4EE1-84BA-6FBF586889D2}" type="pres">
      <dgm:prSet presAssocID="{40E7F17C-0B9F-4ABE-AD65-D6040558A9A8}" presName="compNode" presStyleCnt="0"/>
      <dgm:spPr/>
    </dgm:pt>
    <dgm:pt modelId="{1D3C1B8C-0F1B-4DF8-9AB9-2407924C0A9C}" type="pres">
      <dgm:prSet presAssocID="{40E7F17C-0B9F-4ABE-AD65-D6040558A9A8}" presName="iconBgRect" presStyleLbl="bgShp" presStyleIdx="1" presStyleCnt="4"/>
      <dgm:spPr/>
    </dgm:pt>
    <dgm:pt modelId="{B1DC89A3-61DA-4EFE-93CB-A82FF2B76881}" type="pres">
      <dgm:prSet presAssocID="{40E7F17C-0B9F-4ABE-AD65-D6040558A9A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74841DD1-7B0D-4C67-B70A-7B7B98CF7793}" type="pres">
      <dgm:prSet presAssocID="{40E7F17C-0B9F-4ABE-AD65-D6040558A9A8}" presName="spaceRect" presStyleCnt="0"/>
      <dgm:spPr/>
    </dgm:pt>
    <dgm:pt modelId="{4CCA4071-F5BC-456E-B9D0-5DA26F8D1C8D}" type="pres">
      <dgm:prSet presAssocID="{40E7F17C-0B9F-4ABE-AD65-D6040558A9A8}" presName="textRect" presStyleLbl="revTx" presStyleIdx="1" presStyleCnt="4">
        <dgm:presLayoutVars>
          <dgm:chMax val="1"/>
          <dgm:chPref val="1"/>
        </dgm:presLayoutVars>
      </dgm:prSet>
      <dgm:spPr/>
    </dgm:pt>
    <dgm:pt modelId="{956DB9E8-3034-462C-A7FA-65811ED3C28E}" type="pres">
      <dgm:prSet presAssocID="{7D5B3152-E00E-4BD5-A0A9-544C277B6C37}" presName="sibTrans" presStyleCnt="0"/>
      <dgm:spPr/>
    </dgm:pt>
    <dgm:pt modelId="{4B229871-F165-47DF-AAFC-6E1D58331125}" type="pres">
      <dgm:prSet presAssocID="{D345684A-128F-4EA4-9592-8E455BDD98E6}" presName="compNode" presStyleCnt="0"/>
      <dgm:spPr/>
    </dgm:pt>
    <dgm:pt modelId="{D94AB808-9AC5-4F94-AB47-78460AD8CEE0}" type="pres">
      <dgm:prSet presAssocID="{D345684A-128F-4EA4-9592-8E455BDD98E6}" presName="iconBgRect" presStyleLbl="bgShp" presStyleIdx="2" presStyleCnt="4"/>
      <dgm:spPr/>
    </dgm:pt>
    <dgm:pt modelId="{25FA2680-F80C-4C53-8CF2-EE2C2FE52231}" type="pres">
      <dgm:prSet presAssocID="{D345684A-128F-4EA4-9592-8E455BDD98E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rtual RealityHeadset"/>
        </a:ext>
      </dgm:extLst>
    </dgm:pt>
    <dgm:pt modelId="{3B0CA8FC-29A1-4BF7-89B8-DC0106150F7D}" type="pres">
      <dgm:prSet presAssocID="{D345684A-128F-4EA4-9592-8E455BDD98E6}" presName="spaceRect" presStyleCnt="0"/>
      <dgm:spPr/>
    </dgm:pt>
    <dgm:pt modelId="{F6ABC865-EEE4-4CFC-B7C3-6C7D48B0F5FA}" type="pres">
      <dgm:prSet presAssocID="{D345684A-128F-4EA4-9592-8E455BDD98E6}" presName="textRect" presStyleLbl="revTx" presStyleIdx="2" presStyleCnt="4">
        <dgm:presLayoutVars>
          <dgm:chMax val="1"/>
          <dgm:chPref val="1"/>
        </dgm:presLayoutVars>
      </dgm:prSet>
      <dgm:spPr/>
    </dgm:pt>
    <dgm:pt modelId="{31085729-3F4F-4833-ACEF-133955A96A2B}" type="pres">
      <dgm:prSet presAssocID="{998A12B5-0343-4CFF-B471-DB244850885D}" presName="sibTrans" presStyleCnt="0"/>
      <dgm:spPr/>
    </dgm:pt>
    <dgm:pt modelId="{6E7D9218-B821-4264-AEB7-837D7389F430}" type="pres">
      <dgm:prSet presAssocID="{C6279327-BD20-4CD4-9FA4-638106E6BC7C}" presName="compNode" presStyleCnt="0"/>
      <dgm:spPr/>
    </dgm:pt>
    <dgm:pt modelId="{DED77945-6CC4-46E0-84A9-473E653658D9}" type="pres">
      <dgm:prSet presAssocID="{C6279327-BD20-4CD4-9FA4-638106E6BC7C}" presName="iconBgRect" presStyleLbl="bgShp" presStyleIdx="3" presStyleCnt="4"/>
      <dgm:spPr/>
    </dgm:pt>
    <dgm:pt modelId="{DC8BD519-4924-47F4-8868-B6AB15E4A1DE}" type="pres">
      <dgm:prSet presAssocID="{C6279327-BD20-4CD4-9FA4-638106E6BC7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nimize"/>
        </a:ext>
      </dgm:extLst>
    </dgm:pt>
    <dgm:pt modelId="{3F329199-9938-47C0-863B-EAF8E61AD1D1}" type="pres">
      <dgm:prSet presAssocID="{C6279327-BD20-4CD4-9FA4-638106E6BC7C}" presName="spaceRect" presStyleCnt="0"/>
      <dgm:spPr/>
    </dgm:pt>
    <dgm:pt modelId="{5CFBB72F-9595-49E5-A650-F3147D75D1A0}" type="pres">
      <dgm:prSet presAssocID="{C6279327-BD20-4CD4-9FA4-638106E6BC7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B707D44-A019-442B-B961-A0F6BD8085D2}" srcId="{1F61A899-9DFA-4E6E-8DA7-79A15AB1C63B}" destId="{40E7F17C-0B9F-4ABE-AD65-D6040558A9A8}" srcOrd="1" destOrd="0" parTransId="{FD95F2E4-F15C-4399-B485-980CE3CD7383}" sibTransId="{7D5B3152-E00E-4BD5-A0A9-544C277B6C37}"/>
    <dgm:cxn modelId="{5A1EE065-4E87-4800-98B7-BD255D5FA8B2}" type="presOf" srcId="{77D14417-A335-4B3F-8A19-F599E0C0AF88}" destId="{E1E75447-E19E-4E29-8AAE-4CB7F3FEED93}" srcOrd="0" destOrd="0" presId="urn:microsoft.com/office/officeart/2018/5/layout/IconCircleLabelList"/>
    <dgm:cxn modelId="{B5139966-545B-415F-B271-F1F700CCFE07}" srcId="{1F61A899-9DFA-4E6E-8DA7-79A15AB1C63B}" destId="{C6279327-BD20-4CD4-9FA4-638106E6BC7C}" srcOrd="3" destOrd="0" parTransId="{2315BA45-4A2E-4CF3-BEB9-ADAB353427BE}" sibTransId="{5F29776D-D641-4F47-9774-DD94F3B4C687}"/>
    <dgm:cxn modelId="{AD207572-F7A7-4F7C-93EC-F8CD6262BF8F}" type="presOf" srcId="{40E7F17C-0B9F-4ABE-AD65-D6040558A9A8}" destId="{4CCA4071-F5BC-456E-B9D0-5DA26F8D1C8D}" srcOrd="0" destOrd="0" presId="urn:microsoft.com/office/officeart/2018/5/layout/IconCircleLabelList"/>
    <dgm:cxn modelId="{48600B93-BDA7-4316-B352-C4CA739B422D}" srcId="{1F61A899-9DFA-4E6E-8DA7-79A15AB1C63B}" destId="{D345684A-128F-4EA4-9592-8E455BDD98E6}" srcOrd="2" destOrd="0" parTransId="{67F2CC77-5EBD-4EA9-987F-5F4E5C2F80C2}" sibTransId="{998A12B5-0343-4CFF-B471-DB244850885D}"/>
    <dgm:cxn modelId="{BF2B6894-B54E-4247-B9B6-319F400A35B2}" srcId="{1F61A899-9DFA-4E6E-8DA7-79A15AB1C63B}" destId="{77D14417-A335-4B3F-8A19-F599E0C0AF88}" srcOrd="0" destOrd="0" parTransId="{16361084-8A7F-4210-8EF5-21499EDF6A90}" sibTransId="{FAFCF539-163C-4A26-AAF7-36811034B5AE}"/>
    <dgm:cxn modelId="{C961E1A3-DD8D-4E50-B236-0D1CA4BB57DB}" type="presOf" srcId="{1F61A899-9DFA-4E6E-8DA7-79A15AB1C63B}" destId="{400E6511-045F-4289-A739-E9F7CF39D8A1}" srcOrd="0" destOrd="0" presId="urn:microsoft.com/office/officeart/2018/5/layout/IconCircleLabelList"/>
    <dgm:cxn modelId="{ADE350C4-5B10-40AE-8413-95DEA107DCA0}" type="presOf" srcId="{C6279327-BD20-4CD4-9FA4-638106E6BC7C}" destId="{5CFBB72F-9595-49E5-A650-F3147D75D1A0}" srcOrd="0" destOrd="0" presId="urn:microsoft.com/office/officeart/2018/5/layout/IconCircleLabelList"/>
    <dgm:cxn modelId="{DEAD6DF5-E1BF-4CFE-BA7A-799CB67EC0EA}" type="presOf" srcId="{D345684A-128F-4EA4-9592-8E455BDD98E6}" destId="{F6ABC865-EEE4-4CFC-B7C3-6C7D48B0F5FA}" srcOrd="0" destOrd="0" presId="urn:microsoft.com/office/officeart/2018/5/layout/IconCircleLabelList"/>
    <dgm:cxn modelId="{38E4EDDB-F189-427D-82AA-01CA5BEFD0EB}" type="presParOf" srcId="{400E6511-045F-4289-A739-E9F7CF39D8A1}" destId="{9734E811-186D-4B7C-8CA1-6290605FF489}" srcOrd="0" destOrd="0" presId="urn:microsoft.com/office/officeart/2018/5/layout/IconCircleLabelList"/>
    <dgm:cxn modelId="{9006669D-4C2C-470C-BAF2-059299BDB59A}" type="presParOf" srcId="{9734E811-186D-4B7C-8CA1-6290605FF489}" destId="{E700967F-0BCA-4C21-BEAF-391BE569E3B6}" srcOrd="0" destOrd="0" presId="urn:microsoft.com/office/officeart/2018/5/layout/IconCircleLabelList"/>
    <dgm:cxn modelId="{C326CDD8-B86C-4C54-9875-41CFFF5C9567}" type="presParOf" srcId="{9734E811-186D-4B7C-8CA1-6290605FF489}" destId="{3273A353-A660-47FF-8FA8-3E71BFD93681}" srcOrd="1" destOrd="0" presId="urn:microsoft.com/office/officeart/2018/5/layout/IconCircleLabelList"/>
    <dgm:cxn modelId="{A94534C5-476B-482E-8437-636807D716F2}" type="presParOf" srcId="{9734E811-186D-4B7C-8CA1-6290605FF489}" destId="{10426071-FC24-431C-81F9-9E302F193630}" srcOrd="2" destOrd="0" presId="urn:microsoft.com/office/officeart/2018/5/layout/IconCircleLabelList"/>
    <dgm:cxn modelId="{BF0CBCC6-B58F-44A7-9308-41AE0DA14D3E}" type="presParOf" srcId="{9734E811-186D-4B7C-8CA1-6290605FF489}" destId="{E1E75447-E19E-4E29-8AAE-4CB7F3FEED93}" srcOrd="3" destOrd="0" presId="urn:microsoft.com/office/officeart/2018/5/layout/IconCircleLabelList"/>
    <dgm:cxn modelId="{24111862-9A12-4885-8E33-5835D4035972}" type="presParOf" srcId="{400E6511-045F-4289-A739-E9F7CF39D8A1}" destId="{BF44041E-3676-4BE6-9982-55944A201595}" srcOrd="1" destOrd="0" presId="urn:microsoft.com/office/officeart/2018/5/layout/IconCircleLabelList"/>
    <dgm:cxn modelId="{9A0A9F2B-86B2-467B-87FF-CD1A34B887A8}" type="presParOf" srcId="{400E6511-045F-4289-A739-E9F7CF39D8A1}" destId="{C153C3F2-7F87-4EE1-84BA-6FBF586889D2}" srcOrd="2" destOrd="0" presId="urn:microsoft.com/office/officeart/2018/5/layout/IconCircleLabelList"/>
    <dgm:cxn modelId="{AE2B4FC7-FC15-4733-87D3-FCA8D22A8B29}" type="presParOf" srcId="{C153C3F2-7F87-4EE1-84BA-6FBF586889D2}" destId="{1D3C1B8C-0F1B-4DF8-9AB9-2407924C0A9C}" srcOrd="0" destOrd="0" presId="urn:microsoft.com/office/officeart/2018/5/layout/IconCircleLabelList"/>
    <dgm:cxn modelId="{2B6E2384-CD2F-4817-A306-18911D822923}" type="presParOf" srcId="{C153C3F2-7F87-4EE1-84BA-6FBF586889D2}" destId="{B1DC89A3-61DA-4EFE-93CB-A82FF2B76881}" srcOrd="1" destOrd="0" presId="urn:microsoft.com/office/officeart/2018/5/layout/IconCircleLabelList"/>
    <dgm:cxn modelId="{8232F492-86B0-4B36-B1CD-6000A6F582D2}" type="presParOf" srcId="{C153C3F2-7F87-4EE1-84BA-6FBF586889D2}" destId="{74841DD1-7B0D-4C67-B70A-7B7B98CF7793}" srcOrd="2" destOrd="0" presId="urn:microsoft.com/office/officeart/2018/5/layout/IconCircleLabelList"/>
    <dgm:cxn modelId="{95C69D10-3E9A-4029-80AE-B7769621CD67}" type="presParOf" srcId="{C153C3F2-7F87-4EE1-84BA-6FBF586889D2}" destId="{4CCA4071-F5BC-456E-B9D0-5DA26F8D1C8D}" srcOrd="3" destOrd="0" presId="urn:microsoft.com/office/officeart/2018/5/layout/IconCircleLabelList"/>
    <dgm:cxn modelId="{F8735E56-D985-4E3F-A223-E035B0FA61BE}" type="presParOf" srcId="{400E6511-045F-4289-A739-E9F7CF39D8A1}" destId="{956DB9E8-3034-462C-A7FA-65811ED3C28E}" srcOrd="3" destOrd="0" presId="urn:microsoft.com/office/officeart/2018/5/layout/IconCircleLabelList"/>
    <dgm:cxn modelId="{56D015B6-8865-4F7E-8149-BA38A54E0074}" type="presParOf" srcId="{400E6511-045F-4289-A739-E9F7CF39D8A1}" destId="{4B229871-F165-47DF-AAFC-6E1D58331125}" srcOrd="4" destOrd="0" presId="urn:microsoft.com/office/officeart/2018/5/layout/IconCircleLabelList"/>
    <dgm:cxn modelId="{1C2CB6FB-AC2D-4772-B9D5-B59C3ECA94E5}" type="presParOf" srcId="{4B229871-F165-47DF-AAFC-6E1D58331125}" destId="{D94AB808-9AC5-4F94-AB47-78460AD8CEE0}" srcOrd="0" destOrd="0" presId="urn:microsoft.com/office/officeart/2018/5/layout/IconCircleLabelList"/>
    <dgm:cxn modelId="{51F7004A-FDB1-4093-A1F5-139CAD1C2EB4}" type="presParOf" srcId="{4B229871-F165-47DF-AAFC-6E1D58331125}" destId="{25FA2680-F80C-4C53-8CF2-EE2C2FE52231}" srcOrd="1" destOrd="0" presId="urn:microsoft.com/office/officeart/2018/5/layout/IconCircleLabelList"/>
    <dgm:cxn modelId="{055D74E5-DD17-4CCE-99D1-8E5186B5073B}" type="presParOf" srcId="{4B229871-F165-47DF-AAFC-6E1D58331125}" destId="{3B0CA8FC-29A1-4BF7-89B8-DC0106150F7D}" srcOrd="2" destOrd="0" presId="urn:microsoft.com/office/officeart/2018/5/layout/IconCircleLabelList"/>
    <dgm:cxn modelId="{4F14CA52-663D-4A38-949E-6A8E298689AE}" type="presParOf" srcId="{4B229871-F165-47DF-AAFC-6E1D58331125}" destId="{F6ABC865-EEE4-4CFC-B7C3-6C7D48B0F5FA}" srcOrd="3" destOrd="0" presId="urn:microsoft.com/office/officeart/2018/5/layout/IconCircleLabelList"/>
    <dgm:cxn modelId="{3950C6A4-F54F-4855-8469-1B8423CDD113}" type="presParOf" srcId="{400E6511-045F-4289-A739-E9F7CF39D8A1}" destId="{31085729-3F4F-4833-ACEF-133955A96A2B}" srcOrd="5" destOrd="0" presId="urn:microsoft.com/office/officeart/2018/5/layout/IconCircleLabelList"/>
    <dgm:cxn modelId="{207E9BD5-9BA2-44AE-BBC1-AA55B5C3B05D}" type="presParOf" srcId="{400E6511-045F-4289-A739-E9F7CF39D8A1}" destId="{6E7D9218-B821-4264-AEB7-837D7389F430}" srcOrd="6" destOrd="0" presId="urn:microsoft.com/office/officeart/2018/5/layout/IconCircleLabelList"/>
    <dgm:cxn modelId="{E1C58917-9A7B-4854-B3A2-6127EF8B89EF}" type="presParOf" srcId="{6E7D9218-B821-4264-AEB7-837D7389F430}" destId="{DED77945-6CC4-46E0-84A9-473E653658D9}" srcOrd="0" destOrd="0" presId="urn:microsoft.com/office/officeart/2018/5/layout/IconCircleLabelList"/>
    <dgm:cxn modelId="{D821062C-30A8-45BE-9D65-3394D6BA1B85}" type="presParOf" srcId="{6E7D9218-B821-4264-AEB7-837D7389F430}" destId="{DC8BD519-4924-47F4-8868-B6AB15E4A1DE}" srcOrd="1" destOrd="0" presId="urn:microsoft.com/office/officeart/2018/5/layout/IconCircleLabelList"/>
    <dgm:cxn modelId="{B8F08508-178A-4B1F-8084-78B2B2902843}" type="presParOf" srcId="{6E7D9218-B821-4264-AEB7-837D7389F430}" destId="{3F329199-9938-47C0-863B-EAF8E61AD1D1}" srcOrd="2" destOrd="0" presId="urn:microsoft.com/office/officeart/2018/5/layout/IconCircleLabelList"/>
    <dgm:cxn modelId="{587E9A3A-1002-4FDE-A8E3-2D5E5509703D}" type="presParOf" srcId="{6E7D9218-B821-4264-AEB7-837D7389F430}" destId="{5CFBB72F-9595-49E5-A650-F3147D75D1A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2049F16-BAF0-4B9A-97EA-6734E4264FCC}" type="doc">
      <dgm:prSet loTypeId="urn:microsoft.com/office/officeart/2005/8/layout/hierarchy1" loCatId="hierarchy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2253DD59-4FE5-4C96-A73E-00D16843A867}">
      <dgm:prSet/>
      <dgm:spPr/>
      <dgm:t>
        <a:bodyPr/>
        <a:lstStyle/>
        <a:p>
          <a:r>
            <a:rPr lang="en-US"/>
            <a:t>Das et al. (2022) – defect identification via AI.</a:t>
          </a:r>
        </a:p>
      </dgm:t>
    </dgm:pt>
    <dgm:pt modelId="{563B4F2F-E7DD-4C28-98B5-65CA0642A4A6}" type="parTrans" cxnId="{D3BCC65C-6A49-4EBF-9E8C-13BC5F2D2A55}">
      <dgm:prSet/>
      <dgm:spPr/>
      <dgm:t>
        <a:bodyPr/>
        <a:lstStyle/>
        <a:p>
          <a:endParaRPr lang="en-US"/>
        </a:p>
      </dgm:t>
    </dgm:pt>
    <dgm:pt modelId="{7AAEEC33-A8FB-43A0-9641-4F7E0D71683D}" type="sibTrans" cxnId="{D3BCC65C-6A49-4EBF-9E8C-13BC5F2D2A55}">
      <dgm:prSet/>
      <dgm:spPr/>
      <dgm:t>
        <a:bodyPr/>
        <a:lstStyle/>
        <a:p>
          <a:endParaRPr lang="en-US"/>
        </a:p>
      </dgm:t>
    </dgm:pt>
    <dgm:pt modelId="{156FE773-7924-452D-9257-E05692263A21}">
      <dgm:prSet/>
      <dgm:spPr/>
      <dgm:t>
        <a:bodyPr/>
        <a:lstStyle/>
        <a:p>
          <a:r>
            <a:rPr lang="en-US"/>
            <a:t>Chikai et al. (2020) – haptic feedback boosts memory.</a:t>
          </a:r>
        </a:p>
      </dgm:t>
    </dgm:pt>
    <dgm:pt modelId="{BE95B797-4B12-48CE-BD6F-D38685DE3EFC}" type="parTrans" cxnId="{7B62844F-ECF2-4C5D-AB4B-1047685037A0}">
      <dgm:prSet/>
      <dgm:spPr/>
      <dgm:t>
        <a:bodyPr/>
        <a:lstStyle/>
        <a:p>
          <a:endParaRPr lang="en-US"/>
        </a:p>
      </dgm:t>
    </dgm:pt>
    <dgm:pt modelId="{962551BA-F97A-4829-93A9-80C0E9579086}" type="sibTrans" cxnId="{7B62844F-ECF2-4C5D-AB4B-1047685037A0}">
      <dgm:prSet/>
      <dgm:spPr/>
      <dgm:t>
        <a:bodyPr/>
        <a:lstStyle/>
        <a:p>
          <a:endParaRPr lang="en-US"/>
        </a:p>
      </dgm:t>
    </dgm:pt>
    <dgm:pt modelId="{45545F60-E799-4412-AFCD-92216D76DF8E}">
      <dgm:prSet/>
      <dgm:spPr/>
      <dgm:t>
        <a:bodyPr/>
        <a:lstStyle/>
        <a:p>
          <a:r>
            <a:rPr lang="en-US"/>
            <a:t>Gap: Short-term focus; need longitudinal studies.</a:t>
          </a:r>
        </a:p>
      </dgm:t>
    </dgm:pt>
    <dgm:pt modelId="{BBC25E38-F110-4B8B-A4E7-F75804E8ED4D}" type="parTrans" cxnId="{61E88B71-340C-401D-A56D-AC988652D527}">
      <dgm:prSet/>
      <dgm:spPr/>
      <dgm:t>
        <a:bodyPr/>
        <a:lstStyle/>
        <a:p>
          <a:endParaRPr lang="en-US"/>
        </a:p>
      </dgm:t>
    </dgm:pt>
    <dgm:pt modelId="{82497ABD-BC4E-40CD-9AAF-AF30F1308768}" type="sibTrans" cxnId="{61E88B71-340C-401D-A56D-AC988652D527}">
      <dgm:prSet/>
      <dgm:spPr/>
      <dgm:t>
        <a:bodyPr/>
        <a:lstStyle/>
        <a:p>
          <a:endParaRPr lang="en-US"/>
        </a:p>
      </dgm:t>
    </dgm:pt>
    <dgm:pt modelId="{146B2F60-2C06-6542-A143-00E0153429DF}" type="pres">
      <dgm:prSet presAssocID="{F2049F16-BAF0-4B9A-97EA-6734E4264FC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49C8669-9BCB-1646-9C56-F57D08C4B2AE}" type="pres">
      <dgm:prSet presAssocID="{2253DD59-4FE5-4C96-A73E-00D16843A867}" presName="hierRoot1" presStyleCnt="0"/>
      <dgm:spPr/>
    </dgm:pt>
    <dgm:pt modelId="{B9AB3B88-7303-BE41-98E5-E42C7D7257E1}" type="pres">
      <dgm:prSet presAssocID="{2253DD59-4FE5-4C96-A73E-00D16843A867}" presName="composite" presStyleCnt="0"/>
      <dgm:spPr/>
    </dgm:pt>
    <dgm:pt modelId="{5CF0C898-2BD5-1241-A1CE-3E2C7D6826E0}" type="pres">
      <dgm:prSet presAssocID="{2253DD59-4FE5-4C96-A73E-00D16843A867}" presName="background" presStyleLbl="node0" presStyleIdx="0" presStyleCnt="3"/>
      <dgm:spPr/>
    </dgm:pt>
    <dgm:pt modelId="{596075AD-9562-594B-BC25-83A29E90DF72}" type="pres">
      <dgm:prSet presAssocID="{2253DD59-4FE5-4C96-A73E-00D16843A867}" presName="text" presStyleLbl="fgAcc0" presStyleIdx="0" presStyleCnt="3">
        <dgm:presLayoutVars>
          <dgm:chPref val="3"/>
        </dgm:presLayoutVars>
      </dgm:prSet>
      <dgm:spPr/>
    </dgm:pt>
    <dgm:pt modelId="{4385F0DC-899E-D147-A7F8-294AA5D0D67A}" type="pres">
      <dgm:prSet presAssocID="{2253DD59-4FE5-4C96-A73E-00D16843A867}" presName="hierChild2" presStyleCnt="0"/>
      <dgm:spPr/>
    </dgm:pt>
    <dgm:pt modelId="{DF234B61-2975-3D49-B426-D54D2A4E87F1}" type="pres">
      <dgm:prSet presAssocID="{156FE773-7924-452D-9257-E05692263A21}" presName="hierRoot1" presStyleCnt="0"/>
      <dgm:spPr/>
    </dgm:pt>
    <dgm:pt modelId="{93987218-4D35-9046-81F8-4196FA409C33}" type="pres">
      <dgm:prSet presAssocID="{156FE773-7924-452D-9257-E05692263A21}" presName="composite" presStyleCnt="0"/>
      <dgm:spPr/>
    </dgm:pt>
    <dgm:pt modelId="{1FAE1AC6-C880-A747-AFE5-51C9C7AE07D9}" type="pres">
      <dgm:prSet presAssocID="{156FE773-7924-452D-9257-E05692263A21}" presName="background" presStyleLbl="node0" presStyleIdx="1" presStyleCnt="3"/>
      <dgm:spPr/>
    </dgm:pt>
    <dgm:pt modelId="{4240A7E2-2E34-F845-8193-0BBCFF730C60}" type="pres">
      <dgm:prSet presAssocID="{156FE773-7924-452D-9257-E05692263A21}" presName="text" presStyleLbl="fgAcc0" presStyleIdx="1" presStyleCnt="3">
        <dgm:presLayoutVars>
          <dgm:chPref val="3"/>
        </dgm:presLayoutVars>
      </dgm:prSet>
      <dgm:spPr/>
    </dgm:pt>
    <dgm:pt modelId="{A958A342-1843-D14B-BDDF-0DAA923A1475}" type="pres">
      <dgm:prSet presAssocID="{156FE773-7924-452D-9257-E05692263A21}" presName="hierChild2" presStyleCnt="0"/>
      <dgm:spPr/>
    </dgm:pt>
    <dgm:pt modelId="{85AF15F5-66C9-FC42-B8BA-7003EE5D2139}" type="pres">
      <dgm:prSet presAssocID="{45545F60-E799-4412-AFCD-92216D76DF8E}" presName="hierRoot1" presStyleCnt="0"/>
      <dgm:spPr/>
    </dgm:pt>
    <dgm:pt modelId="{97BE2D9B-BAFE-2541-BAF1-FB0872DFA7FA}" type="pres">
      <dgm:prSet presAssocID="{45545F60-E799-4412-AFCD-92216D76DF8E}" presName="composite" presStyleCnt="0"/>
      <dgm:spPr/>
    </dgm:pt>
    <dgm:pt modelId="{0FAB623B-AF71-8346-AA86-B3A8AE8620F0}" type="pres">
      <dgm:prSet presAssocID="{45545F60-E799-4412-AFCD-92216D76DF8E}" presName="background" presStyleLbl="node0" presStyleIdx="2" presStyleCnt="3"/>
      <dgm:spPr/>
    </dgm:pt>
    <dgm:pt modelId="{91E33124-69EC-F248-81A6-1250A4D9D25B}" type="pres">
      <dgm:prSet presAssocID="{45545F60-E799-4412-AFCD-92216D76DF8E}" presName="text" presStyleLbl="fgAcc0" presStyleIdx="2" presStyleCnt="3">
        <dgm:presLayoutVars>
          <dgm:chPref val="3"/>
        </dgm:presLayoutVars>
      </dgm:prSet>
      <dgm:spPr/>
    </dgm:pt>
    <dgm:pt modelId="{DF28C9E7-8D08-1740-AD86-DF8E9BE9EBD7}" type="pres">
      <dgm:prSet presAssocID="{45545F60-E799-4412-AFCD-92216D76DF8E}" presName="hierChild2" presStyleCnt="0"/>
      <dgm:spPr/>
    </dgm:pt>
  </dgm:ptLst>
  <dgm:cxnLst>
    <dgm:cxn modelId="{D3BCC65C-6A49-4EBF-9E8C-13BC5F2D2A55}" srcId="{F2049F16-BAF0-4B9A-97EA-6734E4264FCC}" destId="{2253DD59-4FE5-4C96-A73E-00D16843A867}" srcOrd="0" destOrd="0" parTransId="{563B4F2F-E7DD-4C28-98B5-65CA0642A4A6}" sibTransId="{7AAEEC33-A8FB-43A0-9641-4F7E0D71683D}"/>
    <dgm:cxn modelId="{A63CA64D-EF1E-774E-86F5-8AFF075F87E0}" type="presOf" srcId="{45545F60-E799-4412-AFCD-92216D76DF8E}" destId="{91E33124-69EC-F248-81A6-1250A4D9D25B}" srcOrd="0" destOrd="0" presId="urn:microsoft.com/office/officeart/2005/8/layout/hierarchy1"/>
    <dgm:cxn modelId="{7B62844F-ECF2-4C5D-AB4B-1047685037A0}" srcId="{F2049F16-BAF0-4B9A-97EA-6734E4264FCC}" destId="{156FE773-7924-452D-9257-E05692263A21}" srcOrd="1" destOrd="0" parTransId="{BE95B797-4B12-48CE-BD6F-D38685DE3EFC}" sibTransId="{962551BA-F97A-4829-93A9-80C0E9579086}"/>
    <dgm:cxn modelId="{61E88B71-340C-401D-A56D-AC988652D527}" srcId="{F2049F16-BAF0-4B9A-97EA-6734E4264FCC}" destId="{45545F60-E799-4412-AFCD-92216D76DF8E}" srcOrd="2" destOrd="0" parTransId="{BBC25E38-F110-4B8B-A4E7-F75804E8ED4D}" sibTransId="{82497ABD-BC4E-40CD-9AAF-AF30F1308768}"/>
    <dgm:cxn modelId="{1C599281-5114-294F-A182-98C81BBC78C7}" type="presOf" srcId="{F2049F16-BAF0-4B9A-97EA-6734E4264FCC}" destId="{146B2F60-2C06-6542-A143-00E0153429DF}" srcOrd="0" destOrd="0" presId="urn:microsoft.com/office/officeart/2005/8/layout/hierarchy1"/>
    <dgm:cxn modelId="{1CA8209A-907F-7442-BC21-46BD7305D7A5}" type="presOf" srcId="{156FE773-7924-452D-9257-E05692263A21}" destId="{4240A7E2-2E34-F845-8193-0BBCFF730C60}" srcOrd="0" destOrd="0" presId="urn:microsoft.com/office/officeart/2005/8/layout/hierarchy1"/>
    <dgm:cxn modelId="{69543CA1-EA6F-2D46-91E1-E47C6FEF59EA}" type="presOf" srcId="{2253DD59-4FE5-4C96-A73E-00D16843A867}" destId="{596075AD-9562-594B-BC25-83A29E90DF72}" srcOrd="0" destOrd="0" presId="urn:microsoft.com/office/officeart/2005/8/layout/hierarchy1"/>
    <dgm:cxn modelId="{0B9EB01E-641A-0A40-B5EE-38623138ABBA}" type="presParOf" srcId="{146B2F60-2C06-6542-A143-00E0153429DF}" destId="{149C8669-9BCB-1646-9C56-F57D08C4B2AE}" srcOrd="0" destOrd="0" presId="urn:microsoft.com/office/officeart/2005/8/layout/hierarchy1"/>
    <dgm:cxn modelId="{0FBA872F-889B-0B40-AB4A-98B96F6FF4B1}" type="presParOf" srcId="{149C8669-9BCB-1646-9C56-F57D08C4B2AE}" destId="{B9AB3B88-7303-BE41-98E5-E42C7D7257E1}" srcOrd="0" destOrd="0" presId="urn:microsoft.com/office/officeart/2005/8/layout/hierarchy1"/>
    <dgm:cxn modelId="{111423FB-1CD7-544B-AA99-3EB48806EB79}" type="presParOf" srcId="{B9AB3B88-7303-BE41-98E5-E42C7D7257E1}" destId="{5CF0C898-2BD5-1241-A1CE-3E2C7D6826E0}" srcOrd="0" destOrd="0" presId="urn:microsoft.com/office/officeart/2005/8/layout/hierarchy1"/>
    <dgm:cxn modelId="{39434E83-432F-8048-B42B-0F595C770942}" type="presParOf" srcId="{B9AB3B88-7303-BE41-98E5-E42C7D7257E1}" destId="{596075AD-9562-594B-BC25-83A29E90DF72}" srcOrd="1" destOrd="0" presId="urn:microsoft.com/office/officeart/2005/8/layout/hierarchy1"/>
    <dgm:cxn modelId="{1865A74F-CD4C-104A-92CD-A18BAC28017B}" type="presParOf" srcId="{149C8669-9BCB-1646-9C56-F57D08C4B2AE}" destId="{4385F0DC-899E-D147-A7F8-294AA5D0D67A}" srcOrd="1" destOrd="0" presId="urn:microsoft.com/office/officeart/2005/8/layout/hierarchy1"/>
    <dgm:cxn modelId="{55C36EC2-3CAF-414E-8E7E-50B109582C57}" type="presParOf" srcId="{146B2F60-2C06-6542-A143-00E0153429DF}" destId="{DF234B61-2975-3D49-B426-D54D2A4E87F1}" srcOrd="1" destOrd="0" presId="urn:microsoft.com/office/officeart/2005/8/layout/hierarchy1"/>
    <dgm:cxn modelId="{FDBFE437-3F43-B14F-B65E-244F6C1C768A}" type="presParOf" srcId="{DF234B61-2975-3D49-B426-D54D2A4E87F1}" destId="{93987218-4D35-9046-81F8-4196FA409C33}" srcOrd="0" destOrd="0" presId="urn:microsoft.com/office/officeart/2005/8/layout/hierarchy1"/>
    <dgm:cxn modelId="{A4920F84-97F7-374F-A1E8-4C59D4CCC7E4}" type="presParOf" srcId="{93987218-4D35-9046-81F8-4196FA409C33}" destId="{1FAE1AC6-C880-A747-AFE5-51C9C7AE07D9}" srcOrd="0" destOrd="0" presId="urn:microsoft.com/office/officeart/2005/8/layout/hierarchy1"/>
    <dgm:cxn modelId="{94659641-07A2-E745-8B66-A875CE6050A5}" type="presParOf" srcId="{93987218-4D35-9046-81F8-4196FA409C33}" destId="{4240A7E2-2E34-F845-8193-0BBCFF730C60}" srcOrd="1" destOrd="0" presId="urn:microsoft.com/office/officeart/2005/8/layout/hierarchy1"/>
    <dgm:cxn modelId="{833874D4-C277-654E-AEAA-23B6E02560F3}" type="presParOf" srcId="{DF234B61-2975-3D49-B426-D54D2A4E87F1}" destId="{A958A342-1843-D14B-BDDF-0DAA923A1475}" srcOrd="1" destOrd="0" presId="urn:microsoft.com/office/officeart/2005/8/layout/hierarchy1"/>
    <dgm:cxn modelId="{F451A26A-6254-4F4F-9695-F8647D08D469}" type="presParOf" srcId="{146B2F60-2C06-6542-A143-00E0153429DF}" destId="{85AF15F5-66C9-FC42-B8BA-7003EE5D2139}" srcOrd="2" destOrd="0" presId="urn:microsoft.com/office/officeart/2005/8/layout/hierarchy1"/>
    <dgm:cxn modelId="{584EBAB1-42F1-A949-8E0D-A8FD22ECD286}" type="presParOf" srcId="{85AF15F5-66C9-FC42-B8BA-7003EE5D2139}" destId="{97BE2D9B-BAFE-2541-BAF1-FB0872DFA7FA}" srcOrd="0" destOrd="0" presId="urn:microsoft.com/office/officeart/2005/8/layout/hierarchy1"/>
    <dgm:cxn modelId="{D11E2971-DA28-4F40-B4DB-B50128BB46DC}" type="presParOf" srcId="{97BE2D9B-BAFE-2541-BAF1-FB0872DFA7FA}" destId="{0FAB623B-AF71-8346-AA86-B3A8AE8620F0}" srcOrd="0" destOrd="0" presId="urn:microsoft.com/office/officeart/2005/8/layout/hierarchy1"/>
    <dgm:cxn modelId="{FCA313E8-D030-3246-918B-BED5D2D6E744}" type="presParOf" srcId="{97BE2D9B-BAFE-2541-BAF1-FB0872DFA7FA}" destId="{91E33124-69EC-F248-81A6-1250A4D9D25B}" srcOrd="1" destOrd="0" presId="urn:microsoft.com/office/officeart/2005/8/layout/hierarchy1"/>
    <dgm:cxn modelId="{276BE0F0-1845-E943-9E20-D69A8C088610}" type="presParOf" srcId="{85AF15F5-66C9-FC42-B8BA-7003EE5D2139}" destId="{DF28C9E7-8D08-1740-AD86-DF8E9BE9EB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9919946-5895-4E28-8FE7-CD9DACA3A76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9648A4-ECC1-4FB5-BB27-3D4C8E81FA2A}">
      <dgm:prSet/>
      <dgm:spPr/>
      <dgm:t>
        <a:bodyPr/>
        <a:lstStyle/>
        <a:p>
          <a:r>
            <a:rPr lang="en-US"/>
            <a:t>Metrics: Arc stability, bead uniformity, heat input.</a:t>
          </a:r>
        </a:p>
      </dgm:t>
    </dgm:pt>
    <dgm:pt modelId="{CA6D7A3F-98D1-465B-A3FE-E2FD4238F228}" type="parTrans" cxnId="{0CAEA4B3-2E6D-430B-A8DD-5BF3ABD106B7}">
      <dgm:prSet/>
      <dgm:spPr/>
      <dgm:t>
        <a:bodyPr/>
        <a:lstStyle/>
        <a:p>
          <a:endParaRPr lang="en-US"/>
        </a:p>
      </dgm:t>
    </dgm:pt>
    <dgm:pt modelId="{E17B9D58-9EA9-47F7-AEB3-AE7DB3F4E9D8}" type="sibTrans" cxnId="{0CAEA4B3-2E6D-430B-A8DD-5BF3ABD106B7}">
      <dgm:prSet/>
      <dgm:spPr/>
      <dgm:t>
        <a:bodyPr/>
        <a:lstStyle/>
        <a:p>
          <a:endParaRPr lang="en-US"/>
        </a:p>
      </dgm:t>
    </dgm:pt>
    <dgm:pt modelId="{16601257-66F7-4BA0-ACD2-90CCB5FD8622}">
      <dgm:prSet/>
      <dgm:spPr/>
      <dgm:t>
        <a:bodyPr/>
        <a:lstStyle/>
        <a:p>
          <a:r>
            <a:rPr lang="en-US"/>
            <a:t>Wang (2020) – predictive models.</a:t>
          </a:r>
        </a:p>
      </dgm:t>
    </dgm:pt>
    <dgm:pt modelId="{FF2696E9-83DC-4491-BE77-44C0DA1A0C1E}" type="parTrans" cxnId="{410B4CDA-F7DF-4B45-9D58-B08177D295C3}">
      <dgm:prSet/>
      <dgm:spPr/>
      <dgm:t>
        <a:bodyPr/>
        <a:lstStyle/>
        <a:p>
          <a:endParaRPr lang="en-US"/>
        </a:p>
      </dgm:t>
    </dgm:pt>
    <dgm:pt modelId="{48E0D18D-AD90-4CEA-A8C9-59B09FB54403}" type="sibTrans" cxnId="{410B4CDA-F7DF-4B45-9D58-B08177D295C3}">
      <dgm:prSet/>
      <dgm:spPr/>
      <dgm:t>
        <a:bodyPr/>
        <a:lstStyle/>
        <a:p>
          <a:endParaRPr lang="en-US"/>
        </a:p>
      </dgm:t>
    </dgm:pt>
    <dgm:pt modelId="{640A3D29-DBF4-4473-BCD6-637968ECC6B1}">
      <dgm:prSet/>
      <dgm:spPr/>
      <dgm:t>
        <a:bodyPr/>
        <a:lstStyle/>
        <a:p>
          <a:r>
            <a:rPr lang="en-US"/>
            <a:t>Gap: Lacks real-world execution validation.</a:t>
          </a:r>
        </a:p>
      </dgm:t>
    </dgm:pt>
    <dgm:pt modelId="{503B19F2-39BB-4227-AA99-2595C52D0EE9}" type="parTrans" cxnId="{15376B7D-C0EA-4262-A05C-9E0E2C5BD554}">
      <dgm:prSet/>
      <dgm:spPr/>
      <dgm:t>
        <a:bodyPr/>
        <a:lstStyle/>
        <a:p>
          <a:endParaRPr lang="en-US"/>
        </a:p>
      </dgm:t>
    </dgm:pt>
    <dgm:pt modelId="{DB90C27F-291C-4BA1-8237-86F6E5B1C209}" type="sibTrans" cxnId="{15376B7D-C0EA-4262-A05C-9E0E2C5BD554}">
      <dgm:prSet/>
      <dgm:spPr/>
      <dgm:t>
        <a:bodyPr/>
        <a:lstStyle/>
        <a:p>
          <a:endParaRPr lang="en-US"/>
        </a:p>
      </dgm:t>
    </dgm:pt>
    <dgm:pt modelId="{8561B761-20A0-084D-9A0C-46DF39E2C854}" type="pres">
      <dgm:prSet presAssocID="{D9919946-5895-4E28-8FE7-CD9DACA3A7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2CBF6E6-F19E-B141-94A4-5233BA12EE78}" type="pres">
      <dgm:prSet presAssocID="{459648A4-ECC1-4FB5-BB27-3D4C8E81FA2A}" presName="hierRoot1" presStyleCnt="0"/>
      <dgm:spPr/>
    </dgm:pt>
    <dgm:pt modelId="{8567E432-67DB-4E46-9C10-1C6B28F2D6A9}" type="pres">
      <dgm:prSet presAssocID="{459648A4-ECC1-4FB5-BB27-3D4C8E81FA2A}" presName="composite" presStyleCnt="0"/>
      <dgm:spPr/>
    </dgm:pt>
    <dgm:pt modelId="{496B1FD0-FAE3-B940-80FD-21B797877803}" type="pres">
      <dgm:prSet presAssocID="{459648A4-ECC1-4FB5-BB27-3D4C8E81FA2A}" presName="background" presStyleLbl="node0" presStyleIdx="0" presStyleCnt="3"/>
      <dgm:spPr/>
    </dgm:pt>
    <dgm:pt modelId="{926284D5-BD19-404E-9184-8D7BA39B828C}" type="pres">
      <dgm:prSet presAssocID="{459648A4-ECC1-4FB5-BB27-3D4C8E81FA2A}" presName="text" presStyleLbl="fgAcc0" presStyleIdx="0" presStyleCnt="3">
        <dgm:presLayoutVars>
          <dgm:chPref val="3"/>
        </dgm:presLayoutVars>
      </dgm:prSet>
      <dgm:spPr/>
    </dgm:pt>
    <dgm:pt modelId="{705FC84D-6E87-DE49-97B2-8D575AD81F62}" type="pres">
      <dgm:prSet presAssocID="{459648A4-ECC1-4FB5-BB27-3D4C8E81FA2A}" presName="hierChild2" presStyleCnt="0"/>
      <dgm:spPr/>
    </dgm:pt>
    <dgm:pt modelId="{A43E5B64-DF30-2348-9CCA-EA8B9027F9D6}" type="pres">
      <dgm:prSet presAssocID="{16601257-66F7-4BA0-ACD2-90CCB5FD8622}" presName="hierRoot1" presStyleCnt="0"/>
      <dgm:spPr/>
    </dgm:pt>
    <dgm:pt modelId="{AC9A9AA0-E128-FC47-B6A3-68DB4978CEF3}" type="pres">
      <dgm:prSet presAssocID="{16601257-66F7-4BA0-ACD2-90CCB5FD8622}" presName="composite" presStyleCnt="0"/>
      <dgm:spPr/>
    </dgm:pt>
    <dgm:pt modelId="{75C322C9-63E1-5746-A337-2C3A1E47CF29}" type="pres">
      <dgm:prSet presAssocID="{16601257-66F7-4BA0-ACD2-90CCB5FD8622}" presName="background" presStyleLbl="node0" presStyleIdx="1" presStyleCnt="3"/>
      <dgm:spPr/>
    </dgm:pt>
    <dgm:pt modelId="{56A3FE73-C653-CD40-ADEC-21F85D6CA4FA}" type="pres">
      <dgm:prSet presAssocID="{16601257-66F7-4BA0-ACD2-90CCB5FD8622}" presName="text" presStyleLbl="fgAcc0" presStyleIdx="1" presStyleCnt="3">
        <dgm:presLayoutVars>
          <dgm:chPref val="3"/>
        </dgm:presLayoutVars>
      </dgm:prSet>
      <dgm:spPr/>
    </dgm:pt>
    <dgm:pt modelId="{4907A0FC-7357-214D-9B83-CCC617679080}" type="pres">
      <dgm:prSet presAssocID="{16601257-66F7-4BA0-ACD2-90CCB5FD8622}" presName="hierChild2" presStyleCnt="0"/>
      <dgm:spPr/>
    </dgm:pt>
    <dgm:pt modelId="{E5A6A7CA-B204-6A4A-AB61-25B97ED14651}" type="pres">
      <dgm:prSet presAssocID="{640A3D29-DBF4-4473-BCD6-637968ECC6B1}" presName="hierRoot1" presStyleCnt="0"/>
      <dgm:spPr/>
    </dgm:pt>
    <dgm:pt modelId="{A79385ED-425C-B447-8998-46592C56B908}" type="pres">
      <dgm:prSet presAssocID="{640A3D29-DBF4-4473-BCD6-637968ECC6B1}" presName="composite" presStyleCnt="0"/>
      <dgm:spPr/>
    </dgm:pt>
    <dgm:pt modelId="{913C1E71-4AA5-8E46-A7FB-EE24D125D2A5}" type="pres">
      <dgm:prSet presAssocID="{640A3D29-DBF4-4473-BCD6-637968ECC6B1}" presName="background" presStyleLbl="node0" presStyleIdx="2" presStyleCnt="3"/>
      <dgm:spPr/>
    </dgm:pt>
    <dgm:pt modelId="{984F1FEA-7378-7F4A-ABCB-B858485BC67C}" type="pres">
      <dgm:prSet presAssocID="{640A3D29-DBF4-4473-BCD6-637968ECC6B1}" presName="text" presStyleLbl="fgAcc0" presStyleIdx="2" presStyleCnt="3">
        <dgm:presLayoutVars>
          <dgm:chPref val="3"/>
        </dgm:presLayoutVars>
      </dgm:prSet>
      <dgm:spPr/>
    </dgm:pt>
    <dgm:pt modelId="{050E0978-2D35-BF42-A648-C2D07683AE70}" type="pres">
      <dgm:prSet presAssocID="{640A3D29-DBF4-4473-BCD6-637968ECC6B1}" presName="hierChild2" presStyleCnt="0"/>
      <dgm:spPr/>
    </dgm:pt>
  </dgm:ptLst>
  <dgm:cxnLst>
    <dgm:cxn modelId="{DFFB8A08-0042-CF46-88AF-1A77FBB09335}" type="presOf" srcId="{D9919946-5895-4E28-8FE7-CD9DACA3A76F}" destId="{8561B761-20A0-084D-9A0C-46DF39E2C854}" srcOrd="0" destOrd="0" presId="urn:microsoft.com/office/officeart/2005/8/layout/hierarchy1"/>
    <dgm:cxn modelId="{55922D14-B1DA-244F-8780-4B85E425BC35}" type="presOf" srcId="{459648A4-ECC1-4FB5-BB27-3D4C8E81FA2A}" destId="{926284D5-BD19-404E-9184-8D7BA39B828C}" srcOrd="0" destOrd="0" presId="urn:microsoft.com/office/officeart/2005/8/layout/hierarchy1"/>
    <dgm:cxn modelId="{252AD359-E1C9-3C49-9866-9153ED1820BD}" type="presOf" srcId="{640A3D29-DBF4-4473-BCD6-637968ECC6B1}" destId="{984F1FEA-7378-7F4A-ABCB-B858485BC67C}" srcOrd="0" destOrd="0" presId="urn:microsoft.com/office/officeart/2005/8/layout/hierarchy1"/>
    <dgm:cxn modelId="{15376B7D-C0EA-4262-A05C-9E0E2C5BD554}" srcId="{D9919946-5895-4E28-8FE7-CD9DACA3A76F}" destId="{640A3D29-DBF4-4473-BCD6-637968ECC6B1}" srcOrd="2" destOrd="0" parTransId="{503B19F2-39BB-4227-AA99-2595C52D0EE9}" sibTransId="{DB90C27F-291C-4BA1-8237-86F6E5B1C209}"/>
    <dgm:cxn modelId="{0CAEA4B3-2E6D-430B-A8DD-5BF3ABD106B7}" srcId="{D9919946-5895-4E28-8FE7-CD9DACA3A76F}" destId="{459648A4-ECC1-4FB5-BB27-3D4C8E81FA2A}" srcOrd="0" destOrd="0" parTransId="{CA6D7A3F-98D1-465B-A3FE-E2FD4238F228}" sibTransId="{E17B9D58-9EA9-47F7-AEB3-AE7DB3F4E9D8}"/>
    <dgm:cxn modelId="{C5126CCB-E459-074A-86B8-CA500AB687B6}" type="presOf" srcId="{16601257-66F7-4BA0-ACD2-90CCB5FD8622}" destId="{56A3FE73-C653-CD40-ADEC-21F85D6CA4FA}" srcOrd="0" destOrd="0" presId="urn:microsoft.com/office/officeart/2005/8/layout/hierarchy1"/>
    <dgm:cxn modelId="{410B4CDA-F7DF-4B45-9D58-B08177D295C3}" srcId="{D9919946-5895-4E28-8FE7-CD9DACA3A76F}" destId="{16601257-66F7-4BA0-ACD2-90CCB5FD8622}" srcOrd="1" destOrd="0" parTransId="{FF2696E9-83DC-4491-BE77-44C0DA1A0C1E}" sibTransId="{48E0D18D-AD90-4CEA-A8C9-59B09FB54403}"/>
    <dgm:cxn modelId="{B9BB3ADB-0540-C748-9757-04FB07B0C98A}" type="presParOf" srcId="{8561B761-20A0-084D-9A0C-46DF39E2C854}" destId="{82CBF6E6-F19E-B141-94A4-5233BA12EE78}" srcOrd="0" destOrd="0" presId="urn:microsoft.com/office/officeart/2005/8/layout/hierarchy1"/>
    <dgm:cxn modelId="{5F28955F-E9FB-C94E-8848-A2DFADE01C14}" type="presParOf" srcId="{82CBF6E6-F19E-B141-94A4-5233BA12EE78}" destId="{8567E432-67DB-4E46-9C10-1C6B28F2D6A9}" srcOrd="0" destOrd="0" presId="urn:microsoft.com/office/officeart/2005/8/layout/hierarchy1"/>
    <dgm:cxn modelId="{7734E0CC-A95C-E048-BF01-A2A4175120BB}" type="presParOf" srcId="{8567E432-67DB-4E46-9C10-1C6B28F2D6A9}" destId="{496B1FD0-FAE3-B940-80FD-21B797877803}" srcOrd="0" destOrd="0" presId="urn:microsoft.com/office/officeart/2005/8/layout/hierarchy1"/>
    <dgm:cxn modelId="{7F43B2DF-E4C1-254A-9EEF-F6BF4140CF5D}" type="presParOf" srcId="{8567E432-67DB-4E46-9C10-1C6B28F2D6A9}" destId="{926284D5-BD19-404E-9184-8D7BA39B828C}" srcOrd="1" destOrd="0" presId="urn:microsoft.com/office/officeart/2005/8/layout/hierarchy1"/>
    <dgm:cxn modelId="{B1A84109-900D-7F42-A989-4943F875039C}" type="presParOf" srcId="{82CBF6E6-F19E-B141-94A4-5233BA12EE78}" destId="{705FC84D-6E87-DE49-97B2-8D575AD81F62}" srcOrd="1" destOrd="0" presId="urn:microsoft.com/office/officeart/2005/8/layout/hierarchy1"/>
    <dgm:cxn modelId="{91356EFA-9B9B-5041-8378-4592E67619CC}" type="presParOf" srcId="{8561B761-20A0-084D-9A0C-46DF39E2C854}" destId="{A43E5B64-DF30-2348-9CCA-EA8B9027F9D6}" srcOrd="1" destOrd="0" presId="urn:microsoft.com/office/officeart/2005/8/layout/hierarchy1"/>
    <dgm:cxn modelId="{6EBDE91C-9C47-964C-9548-E24B651B149B}" type="presParOf" srcId="{A43E5B64-DF30-2348-9CCA-EA8B9027F9D6}" destId="{AC9A9AA0-E128-FC47-B6A3-68DB4978CEF3}" srcOrd="0" destOrd="0" presId="urn:microsoft.com/office/officeart/2005/8/layout/hierarchy1"/>
    <dgm:cxn modelId="{38212E61-809D-2A42-9361-21377A7ED1EF}" type="presParOf" srcId="{AC9A9AA0-E128-FC47-B6A3-68DB4978CEF3}" destId="{75C322C9-63E1-5746-A337-2C3A1E47CF29}" srcOrd="0" destOrd="0" presId="urn:microsoft.com/office/officeart/2005/8/layout/hierarchy1"/>
    <dgm:cxn modelId="{A8D6D952-420D-244F-A3C9-1D27B139C10F}" type="presParOf" srcId="{AC9A9AA0-E128-FC47-B6A3-68DB4978CEF3}" destId="{56A3FE73-C653-CD40-ADEC-21F85D6CA4FA}" srcOrd="1" destOrd="0" presId="urn:microsoft.com/office/officeart/2005/8/layout/hierarchy1"/>
    <dgm:cxn modelId="{BC11D0CC-815D-724E-A1C6-C2A2358433E6}" type="presParOf" srcId="{A43E5B64-DF30-2348-9CCA-EA8B9027F9D6}" destId="{4907A0FC-7357-214D-9B83-CCC617679080}" srcOrd="1" destOrd="0" presId="urn:microsoft.com/office/officeart/2005/8/layout/hierarchy1"/>
    <dgm:cxn modelId="{00288600-032F-954C-9E9D-AB2373897219}" type="presParOf" srcId="{8561B761-20A0-084D-9A0C-46DF39E2C854}" destId="{E5A6A7CA-B204-6A4A-AB61-25B97ED14651}" srcOrd="2" destOrd="0" presId="urn:microsoft.com/office/officeart/2005/8/layout/hierarchy1"/>
    <dgm:cxn modelId="{C2F30321-2EC6-8147-BA83-670EDA28924F}" type="presParOf" srcId="{E5A6A7CA-B204-6A4A-AB61-25B97ED14651}" destId="{A79385ED-425C-B447-8998-46592C56B908}" srcOrd="0" destOrd="0" presId="urn:microsoft.com/office/officeart/2005/8/layout/hierarchy1"/>
    <dgm:cxn modelId="{F5BDBEAF-CDA0-0F41-A34E-9A65A9E4DD41}" type="presParOf" srcId="{A79385ED-425C-B447-8998-46592C56B908}" destId="{913C1E71-4AA5-8E46-A7FB-EE24D125D2A5}" srcOrd="0" destOrd="0" presId="urn:microsoft.com/office/officeart/2005/8/layout/hierarchy1"/>
    <dgm:cxn modelId="{AAA45C7A-776F-0249-9FB5-0F8B9AD151B4}" type="presParOf" srcId="{A79385ED-425C-B447-8998-46592C56B908}" destId="{984F1FEA-7378-7F4A-ABCB-B858485BC67C}" srcOrd="1" destOrd="0" presId="urn:microsoft.com/office/officeart/2005/8/layout/hierarchy1"/>
    <dgm:cxn modelId="{8980EE87-6009-FE40-807D-D513051CE6BE}" type="presParOf" srcId="{E5A6A7CA-B204-6A4A-AB61-25B97ED14651}" destId="{050E0978-2D35-BF42-A648-C2D07683AE7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E9004E6-1E54-4A28-B8F4-29EFAE273CA1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DB5287E-AE2E-4A2E-A8FC-380F191B1F74}">
      <dgm:prSet/>
      <dgm:spPr/>
      <dgm:t>
        <a:bodyPr/>
        <a:lstStyle/>
        <a:p>
          <a:pPr>
            <a:defRPr cap="all"/>
          </a:pPr>
          <a:r>
            <a:rPr lang="en-US"/>
            <a:t>Skill: Limited AI vs. traditional data.</a:t>
          </a:r>
        </a:p>
      </dgm:t>
    </dgm:pt>
    <dgm:pt modelId="{536818BE-24D9-4397-83E8-53E1B4307432}" type="parTrans" cxnId="{1CB13F0D-5B46-49C9-962B-B4BEB3102BE5}">
      <dgm:prSet/>
      <dgm:spPr/>
      <dgm:t>
        <a:bodyPr/>
        <a:lstStyle/>
        <a:p>
          <a:endParaRPr lang="en-US"/>
        </a:p>
      </dgm:t>
    </dgm:pt>
    <dgm:pt modelId="{F76BF935-8947-438C-BFC4-FB672A2B7425}" type="sibTrans" cxnId="{1CB13F0D-5B46-49C9-962B-B4BEB3102BE5}">
      <dgm:prSet/>
      <dgm:spPr/>
      <dgm:t>
        <a:bodyPr/>
        <a:lstStyle/>
        <a:p>
          <a:endParaRPr lang="en-US"/>
        </a:p>
      </dgm:t>
    </dgm:pt>
    <dgm:pt modelId="{12257574-1C55-4E83-80AB-AF4E798AE700}">
      <dgm:prSet/>
      <dgm:spPr/>
      <dgm:t>
        <a:bodyPr/>
        <a:lstStyle/>
        <a:p>
          <a:pPr>
            <a:defRPr cap="all"/>
          </a:pPr>
          <a:r>
            <a:rPr lang="en-US"/>
            <a:t>Retention: Few long-term studies.</a:t>
          </a:r>
        </a:p>
      </dgm:t>
    </dgm:pt>
    <dgm:pt modelId="{73823B4C-44A2-4B43-B6F1-BFD275FED07E}" type="parTrans" cxnId="{066DEAE3-1F86-4571-B262-4FFF3D695B3B}">
      <dgm:prSet/>
      <dgm:spPr/>
      <dgm:t>
        <a:bodyPr/>
        <a:lstStyle/>
        <a:p>
          <a:endParaRPr lang="en-US"/>
        </a:p>
      </dgm:t>
    </dgm:pt>
    <dgm:pt modelId="{F3FA5943-52CA-45E8-A68D-85FC18C931CE}" type="sibTrans" cxnId="{066DEAE3-1F86-4571-B262-4FFF3D695B3B}">
      <dgm:prSet/>
      <dgm:spPr/>
      <dgm:t>
        <a:bodyPr/>
        <a:lstStyle/>
        <a:p>
          <a:endParaRPr lang="en-US"/>
        </a:p>
      </dgm:t>
    </dgm:pt>
    <dgm:pt modelId="{00EAC8B2-57E6-4CDE-AD89-823A4A6252EF}">
      <dgm:prSet/>
      <dgm:spPr/>
      <dgm:t>
        <a:bodyPr/>
        <a:lstStyle/>
        <a:p>
          <a:pPr>
            <a:defRPr cap="all"/>
          </a:pPr>
          <a:r>
            <a:rPr lang="en-US"/>
            <a:t>Errors: Sparse multi-session tracking.</a:t>
          </a:r>
        </a:p>
      </dgm:t>
    </dgm:pt>
    <dgm:pt modelId="{96F50B5E-9F2D-4BE4-B1FB-2696E08A859A}" type="parTrans" cxnId="{E5EBDE64-2256-425B-90D9-DD761B34E9B1}">
      <dgm:prSet/>
      <dgm:spPr/>
      <dgm:t>
        <a:bodyPr/>
        <a:lstStyle/>
        <a:p>
          <a:endParaRPr lang="en-US"/>
        </a:p>
      </dgm:t>
    </dgm:pt>
    <dgm:pt modelId="{F2A1E598-B8A2-4B20-95C4-3E760183B30A}" type="sibTrans" cxnId="{E5EBDE64-2256-425B-90D9-DD761B34E9B1}">
      <dgm:prSet/>
      <dgm:spPr/>
      <dgm:t>
        <a:bodyPr/>
        <a:lstStyle/>
        <a:p>
          <a:endParaRPr lang="en-US"/>
        </a:p>
      </dgm:t>
    </dgm:pt>
    <dgm:pt modelId="{8FE1C75D-E0A7-41E5-8779-34D8C9D12BE4}">
      <dgm:prSet/>
      <dgm:spPr/>
      <dgm:t>
        <a:bodyPr/>
        <a:lstStyle/>
        <a:p>
          <a:pPr>
            <a:defRPr cap="all"/>
          </a:pPr>
          <a:r>
            <a:rPr lang="en-US"/>
            <a:t>Performance: Weak correlation research.</a:t>
          </a:r>
        </a:p>
      </dgm:t>
    </dgm:pt>
    <dgm:pt modelId="{0457D762-9812-4919-A8F9-1A92AFBFB6C3}" type="parTrans" cxnId="{A3E254CC-FC9F-4F06-BF44-2526501E8917}">
      <dgm:prSet/>
      <dgm:spPr/>
      <dgm:t>
        <a:bodyPr/>
        <a:lstStyle/>
        <a:p>
          <a:endParaRPr lang="en-US"/>
        </a:p>
      </dgm:t>
    </dgm:pt>
    <dgm:pt modelId="{06387904-1807-4EC0-BABD-2C0BF391126F}" type="sibTrans" cxnId="{A3E254CC-FC9F-4F06-BF44-2526501E8917}">
      <dgm:prSet/>
      <dgm:spPr/>
      <dgm:t>
        <a:bodyPr/>
        <a:lstStyle/>
        <a:p>
          <a:endParaRPr lang="en-US"/>
        </a:p>
      </dgm:t>
    </dgm:pt>
    <dgm:pt modelId="{3CD40D56-3170-47C1-BD03-835A57DBDA63}">
      <dgm:prSet/>
      <dgm:spPr/>
      <dgm:t>
        <a:bodyPr/>
        <a:lstStyle/>
        <a:p>
          <a:pPr>
            <a:defRPr cap="all"/>
          </a:pPr>
          <a:r>
            <a:rPr lang="en-US"/>
            <a:t>TAM: Limited application in welding training.</a:t>
          </a:r>
        </a:p>
      </dgm:t>
    </dgm:pt>
    <dgm:pt modelId="{757C41B8-6EC2-443E-AFAF-D111E8FE6C5B}" type="parTrans" cxnId="{57B38523-A591-46C7-BB8A-FAA0945B5B39}">
      <dgm:prSet/>
      <dgm:spPr/>
      <dgm:t>
        <a:bodyPr/>
        <a:lstStyle/>
        <a:p>
          <a:endParaRPr lang="en-US"/>
        </a:p>
      </dgm:t>
    </dgm:pt>
    <dgm:pt modelId="{758F3A28-EF7C-4ED0-B2F0-3466678207D1}" type="sibTrans" cxnId="{57B38523-A591-46C7-BB8A-FAA0945B5B39}">
      <dgm:prSet/>
      <dgm:spPr/>
      <dgm:t>
        <a:bodyPr/>
        <a:lstStyle/>
        <a:p>
          <a:endParaRPr lang="en-US"/>
        </a:p>
      </dgm:t>
    </dgm:pt>
    <dgm:pt modelId="{747FAC24-72B7-4F07-ABCB-58EEFA2D548B}" type="pres">
      <dgm:prSet presAssocID="{1E9004E6-1E54-4A28-B8F4-29EFAE273CA1}" presName="root" presStyleCnt="0">
        <dgm:presLayoutVars>
          <dgm:dir/>
          <dgm:resizeHandles val="exact"/>
        </dgm:presLayoutVars>
      </dgm:prSet>
      <dgm:spPr/>
    </dgm:pt>
    <dgm:pt modelId="{4D410D8F-9756-41B0-9FF8-17584C014B32}" type="pres">
      <dgm:prSet presAssocID="{0DB5287E-AE2E-4A2E-A8FC-380F191B1F74}" presName="compNode" presStyleCnt="0"/>
      <dgm:spPr/>
    </dgm:pt>
    <dgm:pt modelId="{B66316AF-D909-43EE-AB94-6D06FB038E09}" type="pres">
      <dgm:prSet presAssocID="{0DB5287E-AE2E-4A2E-A8FC-380F191B1F74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DFFFDA1C-A648-4AA5-944B-4E4AC51B7FCD}" type="pres">
      <dgm:prSet presAssocID="{0DB5287E-AE2E-4A2E-A8FC-380F191B1F7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21A9B8D-3A74-44D3-9AF6-F896452D0264}" type="pres">
      <dgm:prSet presAssocID="{0DB5287E-AE2E-4A2E-A8FC-380F191B1F74}" presName="spaceRect" presStyleCnt="0"/>
      <dgm:spPr/>
    </dgm:pt>
    <dgm:pt modelId="{5BEEBB6C-3DE6-4812-890A-A5D690E221E6}" type="pres">
      <dgm:prSet presAssocID="{0DB5287E-AE2E-4A2E-A8FC-380F191B1F74}" presName="textRect" presStyleLbl="revTx" presStyleIdx="0" presStyleCnt="5">
        <dgm:presLayoutVars>
          <dgm:chMax val="1"/>
          <dgm:chPref val="1"/>
        </dgm:presLayoutVars>
      </dgm:prSet>
      <dgm:spPr/>
    </dgm:pt>
    <dgm:pt modelId="{1E9C3B02-E332-41D9-8E59-591306CC55EB}" type="pres">
      <dgm:prSet presAssocID="{F76BF935-8947-438C-BFC4-FB672A2B7425}" presName="sibTrans" presStyleCnt="0"/>
      <dgm:spPr/>
    </dgm:pt>
    <dgm:pt modelId="{83A4F714-E803-431C-B529-CC8085199AFB}" type="pres">
      <dgm:prSet presAssocID="{12257574-1C55-4E83-80AB-AF4E798AE700}" presName="compNode" presStyleCnt="0"/>
      <dgm:spPr/>
    </dgm:pt>
    <dgm:pt modelId="{FAA025C3-577C-4711-A7CA-079925BFB8A5}" type="pres">
      <dgm:prSet presAssocID="{12257574-1C55-4E83-80AB-AF4E798AE700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57D7A353-1565-406E-B26B-6C0EAB6B0F55}" type="pres">
      <dgm:prSet presAssocID="{12257574-1C55-4E83-80AB-AF4E798AE70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34E513F4-803E-45D4-8F32-9C43BD241E2E}" type="pres">
      <dgm:prSet presAssocID="{12257574-1C55-4E83-80AB-AF4E798AE700}" presName="spaceRect" presStyleCnt="0"/>
      <dgm:spPr/>
    </dgm:pt>
    <dgm:pt modelId="{2C64DB9C-FB6B-4E08-8CB9-1E83252467D3}" type="pres">
      <dgm:prSet presAssocID="{12257574-1C55-4E83-80AB-AF4E798AE700}" presName="textRect" presStyleLbl="revTx" presStyleIdx="1" presStyleCnt="5">
        <dgm:presLayoutVars>
          <dgm:chMax val="1"/>
          <dgm:chPref val="1"/>
        </dgm:presLayoutVars>
      </dgm:prSet>
      <dgm:spPr/>
    </dgm:pt>
    <dgm:pt modelId="{EF94950D-FA70-4429-BF81-608A0C925150}" type="pres">
      <dgm:prSet presAssocID="{F3FA5943-52CA-45E8-A68D-85FC18C931CE}" presName="sibTrans" presStyleCnt="0"/>
      <dgm:spPr/>
    </dgm:pt>
    <dgm:pt modelId="{656D3114-4794-4C4E-966A-589EF2D2D653}" type="pres">
      <dgm:prSet presAssocID="{00EAC8B2-57E6-4CDE-AD89-823A4A6252EF}" presName="compNode" presStyleCnt="0"/>
      <dgm:spPr/>
    </dgm:pt>
    <dgm:pt modelId="{1878FAE6-994F-4DD4-93FE-47452A546708}" type="pres">
      <dgm:prSet presAssocID="{00EAC8B2-57E6-4CDE-AD89-823A4A6252EF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02AB25D6-1126-4929-9854-5158C1DBBF82}" type="pres">
      <dgm:prSet presAssocID="{00EAC8B2-57E6-4CDE-AD89-823A4A6252E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D04B8434-FF33-4000-A9D1-B228B1C2D4D3}" type="pres">
      <dgm:prSet presAssocID="{00EAC8B2-57E6-4CDE-AD89-823A4A6252EF}" presName="spaceRect" presStyleCnt="0"/>
      <dgm:spPr/>
    </dgm:pt>
    <dgm:pt modelId="{D300BB1D-0C45-4A60-B546-E157180F7CBA}" type="pres">
      <dgm:prSet presAssocID="{00EAC8B2-57E6-4CDE-AD89-823A4A6252EF}" presName="textRect" presStyleLbl="revTx" presStyleIdx="2" presStyleCnt="5">
        <dgm:presLayoutVars>
          <dgm:chMax val="1"/>
          <dgm:chPref val="1"/>
        </dgm:presLayoutVars>
      </dgm:prSet>
      <dgm:spPr/>
    </dgm:pt>
    <dgm:pt modelId="{88623D73-E94E-4594-917F-F1D4111DDF8F}" type="pres">
      <dgm:prSet presAssocID="{F2A1E598-B8A2-4B20-95C4-3E760183B30A}" presName="sibTrans" presStyleCnt="0"/>
      <dgm:spPr/>
    </dgm:pt>
    <dgm:pt modelId="{0D3A827C-016A-413F-B837-1F38EA40BBF8}" type="pres">
      <dgm:prSet presAssocID="{8FE1C75D-E0A7-41E5-8779-34D8C9D12BE4}" presName="compNode" presStyleCnt="0"/>
      <dgm:spPr/>
    </dgm:pt>
    <dgm:pt modelId="{64972414-2C60-44E9-9656-3750674D3795}" type="pres">
      <dgm:prSet presAssocID="{8FE1C75D-E0A7-41E5-8779-34D8C9D12BE4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4C740DF0-689F-473A-A6DB-3E85D3B59E6F}" type="pres">
      <dgm:prSet presAssocID="{8FE1C75D-E0A7-41E5-8779-34D8C9D12BE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CE2E4B91-FB76-4C7A-9B14-ADF7EB861265}" type="pres">
      <dgm:prSet presAssocID="{8FE1C75D-E0A7-41E5-8779-34D8C9D12BE4}" presName="spaceRect" presStyleCnt="0"/>
      <dgm:spPr/>
    </dgm:pt>
    <dgm:pt modelId="{6009DE25-80AE-49C1-8E52-9A3D76C97708}" type="pres">
      <dgm:prSet presAssocID="{8FE1C75D-E0A7-41E5-8779-34D8C9D12BE4}" presName="textRect" presStyleLbl="revTx" presStyleIdx="3" presStyleCnt="5">
        <dgm:presLayoutVars>
          <dgm:chMax val="1"/>
          <dgm:chPref val="1"/>
        </dgm:presLayoutVars>
      </dgm:prSet>
      <dgm:spPr/>
    </dgm:pt>
    <dgm:pt modelId="{FD73FD38-4E51-421B-BD95-D94A9F829CC6}" type="pres">
      <dgm:prSet presAssocID="{06387904-1807-4EC0-BABD-2C0BF391126F}" presName="sibTrans" presStyleCnt="0"/>
      <dgm:spPr/>
    </dgm:pt>
    <dgm:pt modelId="{215B57C2-3A8D-4507-9B3D-C83845C608D1}" type="pres">
      <dgm:prSet presAssocID="{3CD40D56-3170-47C1-BD03-835A57DBDA63}" presName="compNode" presStyleCnt="0"/>
      <dgm:spPr/>
    </dgm:pt>
    <dgm:pt modelId="{7E8FFCF8-528F-4FAA-A32D-BCE93B056680}" type="pres">
      <dgm:prSet presAssocID="{3CD40D56-3170-47C1-BD03-835A57DBDA63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D0A0BB56-32E7-4AA7-89B4-DD9619EA8E19}" type="pres">
      <dgm:prSet presAssocID="{3CD40D56-3170-47C1-BD03-835A57DBDA6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ian"/>
        </a:ext>
      </dgm:extLst>
    </dgm:pt>
    <dgm:pt modelId="{D98C4FD9-AC3B-42EE-904A-209CC3D0BC05}" type="pres">
      <dgm:prSet presAssocID="{3CD40D56-3170-47C1-BD03-835A57DBDA63}" presName="spaceRect" presStyleCnt="0"/>
      <dgm:spPr/>
    </dgm:pt>
    <dgm:pt modelId="{5317170F-B53F-4A26-886F-994D9DE40B7C}" type="pres">
      <dgm:prSet presAssocID="{3CD40D56-3170-47C1-BD03-835A57DBDA6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CB13F0D-5B46-49C9-962B-B4BEB3102BE5}" srcId="{1E9004E6-1E54-4A28-B8F4-29EFAE273CA1}" destId="{0DB5287E-AE2E-4A2E-A8FC-380F191B1F74}" srcOrd="0" destOrd="0" parTransId="{536818BE-24D9-4397-83E8-53E1B4307432}" sibTransId="{F76BF935-8947-438C-BFC4-FB672A2B7425}"/>
    <dgm:cxn modelId="{57B38523-A591-46C7-BB8A-FAA0945B5B39}" srcId="{1E9004E6-1E54-4A28-B8F4-29EFAE273CA1}" destId="{3CD40D56-3170-47C1-BD03-835A57DBDA63}" srcOrd="4" destOrd="0" parTransId="{757C41B8-6EC2-443E-AFAF-D111E8FE6C5B}" sibTransId="{758F3A28-EF7C-4ED0-B2F0-3466678207D1}"/>
    <dgm:cxn modelId="{699A6725-662C-4C9C-8788-A518EBEB7DB7}" type="presOf" srcId="{3CD40D56-3170-47C1-BD03-835A57DBDA63}" destId="{5317170F-B53F-4A26-886F-994D9DE40B7C}" srcOrd="0" destOrd="0" presId="urn:microsoft.com/office/officeart/2018/5/layout/IconLeafLabelList"/>
    <dgm:cxn modelId="{E5EBDE64-2256-425B-90D9-DD761B34E9B1}" srcId="{1E9004E6-1E54-4A28-B8F4-29EFAE273CA1}" destId="{00EAC8B2-57E6-4CDE-AD89-823A4A6252EF}" srcOrd="2" destOrd="0" parTransId="{96F50B5E-9F2D-4BE4-B1FB-2696E08A859A}" sibTransId="{F2A1E598-B8A2-4B20-95C4-3E760183B30A}"/>
    <dgm:cxn modelId="{A0C10F68-9704-4487-A1C8-CCEDE16B623B}" type="presOf" srcId="{8FE1C75D-E0A7-41E5-8779-34D8C9D12BE4}" destId="{6009DE25-80AE-49C1-8E52-9A3D76C97708}" srcOrd="0" destOrd="0" presId="urn:microsoft.com/office/officeart/2018/5/layout/IconLeafLabelList"/>
    <dgm:cxn modelId="{34528A51-5986-4F26-AB51-CF45BEE7520C}" type="presOf" srcId="{1E9004E6-1E54-4A28-B8F4-29EFAE273CA1}" destId="{747FAC24-72B7-4F07-ABCB-58EEFA2D548B}" srcOrd="0" destOrd="0" presId="urn:microsoft.com/office/officeart/2018/5/layout/IconLeafLabelList"/>
    <dgm:cxn modelId="{FA08F77C-8D33-46C7-AA3A-190AEBC928C2}" type="presOf" srcId="{0DB5287E-AE2E-4A2E-A8FC-380F191B1F74}" destId="{5BEEBB6C-3DE6-4812-890A-A5D690E221E6}" srcOrd="0" destOrd="0" presId="urn:microsoft.com/office/officeart/2018/5/layout/IconLeafLabelList"/>
    <dgm:cxn modelId="{CF9C617E-332D-43D6-8434-BC4365B4A34D}" type="presOf" srcId="{12257574-1C55-4E83-80AB-AF4E798AE700}" destId="{2C64DB9C-FB6B-4E08-8CB9-1E83252467D3}" srcOrd="0" destOrd="0" presId="urn:microsoft.com/office/officeart/2018/5/layout/IconLeafLabelList"/>
    <dgm:cxn modelId="{17EE47B1-CEDD-4BA7-9435-410DB61ABA20}" type="presOf" srcId="{00EAC8B2-57E6-4CDE-AD89-823A4A6252EF}" destId="{D300BB1D-0C45-4A60-B546-E157180F7CBA}" srcOrd="0" destOrd="0" presId="urn:microsoft.com/office/officeart/2018/5/layout/IconLeafLabelList"/>
    <dgm:cxn modelId="{A3E254CC-FC9F-4F06-BF44-2526501E8917}" srcId="{1E9004E6-1E54-4A28-B8F4-29EFAE273CA1}" destId="{8FE1C75D-E0A7-41E5-8779-34D8C9D12BE4}" srcOrd="3" destOrd="0" parTransId="{0457D762-9812-4919-A8F9-1A92AFBFB6C3}" sibTransId="{06387904-1807-4EC0-BABD-2C0BF391126F}"/>
    <dgm:cxn modelId="{066DEAE3-1F86-4571-B262-4FFF3D695B3B}" srcId="{1E9004E6-1E54-4A28-B8F4-29EFAE273CA1}" destId="{12257574-1C55-4E83-80AB-AF4E798AE700}" srcOrd="1" destOrd="0" parTransId="{73823B4C-44A2-4B43-B6F1-BFD275FED07E}" sibTransId="{F3FA5943-52CA-45E8-A68D-85FC18C931CE}"/>
    <dgm:cxn modelId="{7F48545D-6EB9-4EAC-AA63-592D0564A62A}" type="presParOf" srcId="{747FAC24-72B7-4F07-ABCB-58EEFA2D548B}" destId="{4D410D8F-9756-41B0-9FF8-17584C014B32}" srcOrd="0" destOrd="0" presId="urn:microsoft.com/office/officeart/2018/5/layout/IconLeafLabelList"/>
    <dgm:cxn modelId="{F3ABAD99-7941-4E01-8653-24C184431ADC}" type="presParOf" srcId="{4D410D8F-9756-41B0-9FF8-17584C014B32}" destId="{B66316AF-D909-43EE-AB94-6D06FB038E09}" srcOrd="0" destOrd="0" presId="urn:microsoft.com/office/officeart/2018/5/layout/IconLeafLabelList"/>
    <dgm:cxn modelId="{2A3D96E2-275F-4214-828A-69CE62830318}" type="presParOf" srcId="{4D410D8F-9756-41B0-9FF8-17584C014B32}" destId="{DFFFDA1C-A648-4AA5-944B-4E4AC51B7FCD}" srcOrd="1" destOrd="0" presId="urn:microsoft.com/office/officeart/2018/5/layout/IconLeafLabelList"/>
    <dgm:cxn modelId="{FB4D14E5-EA36-4C74-BFBF-A412BCD3F070}" type="presParOf" srcId="{4D410D8F-9756-41B0-9FF8-17584C014B32}" destId="{721A9B8D-3A74-44D3-9AF6-F896452D0264}" srcOrd="2" destOrd="0" presId="urn:microsoft.com/office/officeart/2018/5/layout/IconLeafLabelList"/>
    <dgm:cxn modelId="{0BB582C8-3F7E-42C7-950B-E8FD623C35C1}" type="presParOf" srcId="{4D410D8F-9756-41B0-9FF8-17584C014B32}" destId="{5BEEBB6C-3DE6-4812-890A-A5D690E221E6}" srcOrd="3" destOrd="0" presId="urn:microsoft.com/office/officeart/2018/5/layout/IconLeafLabelList"/>
    <dgm:cxn modelId="{FFA9C1B2-55E5-456E-BF31-06573F109C68}" type="presParOf" srcId="{747FAC24-72B7-4F07-ABCB-58EEFA2D548B}" destId="{1E9C3B02-E332-41D9-8E59-591306CC55EB}" srcOrd="1" destOrd="0" presId="urn:microsoft.com/office/officeart/2018/5/layout/IconLeafLabelList"/>
    <dgm:cxn modelId="{34EE687E-6330-48C3-A0CC-DF44B61AB1D7}" type="presParOf" srcId="{747FAC24-72B7-4F07-ABCB-58EEFA2D548B}" destId="{83A4F714-E803-431C-B529-CC8085199AFB}" srcOrd="2" destOrd="0" presId="urn:microsoft.com/office/officeart/2018/5/layout/IconLeafLabelList"/>
    <dgm:cxn modelId="{C6F13449-7B49-4ADD-82F9-901B07FD5124}" type="presParOf" srcId="{83A4F714-E803-431C-B529-CC8085199AFB}" destId="{FAA025C3-577C-4711-A7CA-079925BFB8A5}" srcOrd="0" destOrd="0" presId="urn:microsoft.com/office/officeart/2018/5/layout/IconLeafLabelList"/>
    <dgm:cxn modelId="{12F83180-18DA-49A3-A0BF-0D990275CDC1}" type="presParOf" srcId="{83A4F714-E803-431C-B529-CC8085199AFB}" destId="{57D7A353-1565-406E-B26B-6C0EAB6B0F55}" srcOrd="1" destOrd="0" presId="urn:microsoft.com/office/officeart/2018/5/layout/IconLeafLabelList"/>
    <dgm:cxn modelId="{E6905172-CDF5-4B66-9E5C-629E81E81358}" type="presParOf" srcId="{83A4F714-E803-431C-B529-CC8085199AFB}" destId="{34E513F4-803E-45D4-8F32-9C43BD241E2E}" srcOrd="2" destOrd="0" presId="urn:microsoft.com/office/officeart/2018/5/layout/IconLeafLabelList"/>
    <dgm:cxn modelId="{73FB3F67-0F21-4CAB-AA01-2FEB3407E5CF}" type="presParOf" srcId="{83A4F714-E803-431C-B529-CC8085199AFB}" destId="{2C64DB9C-FB6B-4E08-8CB9-1E83252467D3}" srcOrd="3" destOrd="0" presId="urn:microsoft.com/office/officeart/2018/5/layout/IconLeafLabelList"/>
    <dgm:cxn modelId="{F6651C20-69EA-495A-A85A-3D26FEA9B317}" type="presParOf" srcId="{747FAC24-72B7-4F07-ABCB-58EEFA2D548B}" destId="{EF94950D-FA70-4429-BF81-608A0C925150}" srcOrd="3" destOrd="0" presId="urn:microsoft.com/office/officeart/2018/5/layout/IconLeafLabelList"/>
    <dgm:cxn modelId="{C47D3CD0-4FD5-4357-9CB3-7B3449DF9531}" type="presParOf" srcId="{747FAC24-72B7-4F07-ABCB-58EEFA2D548B}" destId="{656D3114-4794-4C4E-966A-589EF2D2D653}" srcOrd="4" destOrd="0" presId="urn:microsoft.com/office/officeart/2018/5/layout/IconLeafLabelList"/>
    <dgm:cxn modelId="{69B11FE4-F9DA-4610-B3F5-EEC8FFB6CD3E}" type="presParOf" srcId="{656D3114-4794-4C4E-966A-589EF2D2D653}" destId="{1878FAE6-994F-4DD4-93FE-47452A546708}" srcOrd="0" destOrd="0" presId="urn:microsoft.com/office/officeart/2018/5/layout/IconLeafLabelList"/>
    <dgm:cxn modelId="{25913B7A-E16D-4B28-8B8A-C6D1FC3FA790}" type="presParOf" srcId="{656D3114-4794-4C4E-966A-589EF2D2D653}" destId="{02AB25D6-1126-4929-9854-5158C1DBBF82}" srcOrd="1" destOrd="0" presId="urn:microsoft.com/office/officeart/2018/5/layout/IconLeafLabelList"/>
    <dgm:cxn modelId="{1D250DAA-75B8-4B35-AD13-18C3E7BDAEDA}" type="presParOf" srcId="{656D3114-4794-4C4E-966A-589EF2D2D653}" destId="{D04B8434-FF33-4000-A9D1-B228B1C2D4D3}" srcOrd="2" destOrd="0" presId="urn:microsoft.com/office/officeart/2018/5/layout/IconLeafLabelList"/>
    <dgm:cxn modelId="{A8C26435-3B03-4F0C-A776-152871160798}" type="presParOf" srcId="{656D3114-4794-4C4E-966A-589EF2D2D653}" destId="{D300BB1D-0C45-4A60-B546-E157180F7CBA}" srcOrd="3" destOrd="0" presId="urn:microsoft.com/office/officeart/2018/5/layout/IconLeafLabelList"/>
    <dgm:cxn modelId="{CCAA8407-5205-4387-8E3B-BCD595E5BADC}" type="presParOf" srcId="{747FAC24-72B7-4F07-ABCB-58EEFA2D548B}" destId="{88623D73-E94E-4594-917F-F1D4111DDF8F}" srcOrd="5" destOrd="0" presId="urn:microsoft.com/office/officeart/2018/5/layout/IconLeafLabelList"/>
    <dgm:cxn modelId="{96B5109E-8D58-4244-9C6B-FEA8B6E1AD57}" type="presParOf" srcId="{747FAC24-72B7-4F07-ABCB-58EEFA2D548B}" destId="{0D3A827C-016A-413F-B837-1F38EA40BBF8}" srcOrd="6" destOrd="0" presId="urn:microsoft.com/office/officeart/2018/5/layout/IconLeafLabelList"/>
    <dgm:cxn modelId="{3C6B6696-BA31-4DBF-9703-86D465842F9B}" type="presParOf" srcId="{0D3A827C-016A-413F-B837-1F38EA40BBF8}" destId="{64972414-2C60-44E9-9656-3750674D3795}" srcOrd="0" destOrd="0" presId="urn:microsoft.com/office/officeart/2018/5/layout/IconLeafLabelList"/>
    <dgm:cxn modelId="{E9FDD648-4193-42C9-B87D-C0AD268D7AAF}" type="presParOf" srcId="{0D3A827C-016A-413F-B837-1F38EA40BBF8}" destId="{4C740DF0-689F-473A-A6DB-3E85D3B59E6F}" srcOrd="1" destOrd="0" presId="urn:microsoft.com/office/officeart/2018/5/layout/IconLeafLabelList"/>
    <dgm:cxn modelId="{F1F0D239-D4D8-427B-B93F-09C87346888B}" type="presParOf" srcId="{0D3A827C-016A-413F-B837-1F38EA40BBF8}" destId="{CE2E4B91-FB76-4C7A-9B14-ADF7EB861265}" srcOrd="2" destOrd="0" presId="urn:microsoft.com/office/officeart/2018/5/layout/IconLeafLabelList"/>
    <dgm:cxn modelId="{25B26BD2-DC16-46D7-97F2-405587E5B629}" type="presParOf" srcId="{0D3A827C-016A-413F-B837-1F38EA40BBF8}" destId="{6009DE25-80AE-49C1-8E52-9A3D76C97708}" srcOrd="3" destOrd="0" presId="urn:microsoft.com/office/officeart/2018/5/layout/IconLeafLabelList"/>
    <dgm:cxn modelId="{983D1C65-8462-4294-A548-983AD0F0FFF4}" type="presParOf" srcId="{747FAC24-72B7-4F07-ABCB-58EEFA2D548B}" destId="{FD73FD38-4E51-421B-BD95-D94A9F829CC6}" srcOrd="7" destOrd="0" presId="urn:microsoft.com/office/officeart/2018/5/layout/IconLeafLabelList"/>
    <dgm:cxn modelId="{22548E6D-5335-4608-A77A-2A16E372D25C}" type="presParOf" srcId="{747FAC24-72B7-4F07-ABCB-58EEFA2D548B}" destId="{215B57C2-3A8D-4507-9B3D-C83845C608D1}" srcOrd="8" destOrd="0" presId="urn:microsoft.com/office/officeart/2018/5/layout/IconLeafLabelList"/>
    <dgm:cxn modelId="{E75EF558-FE37-4BB4-8493-8A816A5353E0}" type="presParOf" srcId="{215B57C2-3A8D-4507-9B3D-C83845C608D1}" destId="{7E8FFCF8-528F-4FAA-A32D-BCE93B056680}" srcOrd="0" destOrd="0" presId="urn:microsoft.com/office/officeart/2018/5/layout/IconLeafLabelList"/>
    <dgm:cxn modelId="{313ED6F2-B238-41AB-A766-68CDFF8C8BC3}" type="presParOf" srcId="{215B57C2-3A8D-4507-9B3D-C83845C608D1}" destId="{D0A0BB56-32E7-4AA7-89B4-DD9619EA8E19}" srcOrd="1" destOrd="0" presId="urn:microsoft.com/office/officeart/2018/5/layout/IconLeafLabelList"/>
    <dgm:cxn modelId="{464E3C3A-9B83-4C79-9968-2A67BC186DE5}" type="presParOf" srcId="{215B57C2-3A8D-4507-9B3D-C83845C608D1}" destId="{D98C4FD9-AC3B-42EE-904A-209CC3D0BC05}" srcOrd="2" destOrd="0" presId="urn:microsoft.com/office/officeart/2018/5/layout/IconLeafLabelList"/>
    <dgm:cxn modelId="{77D22D59-74B9-4570-8737-82E9D1B992D0}" type="presParOf" srcId="{215B57C2-3A8D-4507-9B3D-C83845C608D1}" destId="{5317170F-B53F-4A26-886F-994D9DE40B7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87BCC6-3AB6-4774-A575-BAA4EF5B4B3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5714CA83-9341-4E76-96C3-23ED89C21180}">
      <dgm:prSet/>
      <dgm:spPr/>
      <dgm:t>
        <a:bodyPr/>
        <a:lstStyle/>
        <a:p>
          <a:r>
            <a:rPr lang="en-US"/>
            <a:t>Addresses empirical and theoretical gaps.</a:t>
          </a:r>
        </a:p>
      </dgm:t>
    </dgm:pt>
    <dgm:pt modelId="{1DC486B5-0300-44EA-9C44-4B5767A24300}" type="parTrans" cxnId="{1AB41DE6-BD3A-4D65-B771-64EBA63E2A5F}">
      <dgm:prSet/>
      <dgm:spPr/>
      <dgm:t>
        <a:bodyPr/>
        <a:lstStyle/>
        <a:p>
          <a:endParaRPr lang="en-US"/>
        </a:p>
      </dgm:t>
    </dgm:pt>
    <dgm:pt modelId="{79B8EEEB-BBDF-431A-B775-A00B5759E366}" type="sibTrans" cxnId="{1AB41DE6-BD3A-4D65-B771-64EBA63E2A5F}">
      <dgm:prSet/>
      <dgm:spPr/>
      <dgm:t>
        <a:bodyPr/>
        <a:lstStyle/>
        <a:p>
          <a:endParaRPr lang="en-US"/>
        </a:p>
      </dgm:t>
    </dgm:pt>
    <dgm:pt modelId="{E6189604-C46E-4F18-BADA-F89AE07BF8C3}">
      <dgm:prSet/>
      <dgm:spPr/>
      <dgm:t>
        <a:bodyPr/>
        <a:lstStyle/>
        <a:p>
          <a:r>
            <a:rPr lang="en-US"/>
            <a:t>Applies TAM in CTE welding context.</a:t>
          </a:r>
        </a:p>
      </dgm:t>
    </dgm:pt>
    <dgm:pt modelId="{A3B69534-2C4E-4D6C-9127-2181EDB9A692}" type="parTrans" cxnId="{15C4218B-72EE-46CD-9857-4783E2B2626D}">
      <dgm:prSet/>
      <dgm:spPr/>
      <dgm:t>
        <a:bodyPr/>
        <a:lstStyle/>
        <a:p>
          <a:endParaRPr lang="en-US"/>
        </a:p>
      </dgm:t>
    </dgm:pt>
    <dgm:pt modelId="{D091D182-D1AA-432A-BF89-CE007E5900CB}" type="sibTrans" cxnId="{15C4218B-72EE-46CD-9857-4783E2B2626D}">
      <dgm:prSet/>
      <dgm:spPr/>
      <dgm:t>
        <a:bodyPr/>
        <a:lstStyle/>
        <a:p>
          <a:endParaRPr lang="en-US"/>
        </a:p>
      </dgm:t>
    </dgm:pt>
    <dgm:pt modelId="{A04B07F6-0DC5-4C25-B39B-073CA7679A47}">
      <dgm:prSet/>
      <dgm:spPr/>
      <dgm:t>
        <a:bodyPr/>
        <a:lstStyle/>
        <a:p>
          <a:r>
            <a:rPr lang="en-US"/>
            <a:t>Measures retention, quality, and feedback impact.</a:t>
          </a:r>
        </a:p>
      </dgm:t>
    </dgm:pt>
    <dgm:pt modelId="{0E485DBA-DE52-4F19-80F8-5DE387F97F6F}" type="parTrans" cxnId="{7A4B53C3-28CD-401F-975A-CD07BFAC878E}">
      <dgm:prSet/>
      <dgm:spPr/>
      <dgm:t>
        <a:bodyPr/>
        <a:lstStyle/>
        <a:p>
          <a:endParaRPr lang="en-US"/>
        </a:p>
      </dgm:t>
    </dgm:pt>
    <dgm:pt modelId="{C8C7486B-E0D6-4809-AAB0-972ABA0CC55F}" type="sibTrans" cxnId="{7A4B53C3-28CD-401F-975A-CD07BFAC878E}">
      <dgm:prSet/>
      <dgm:spPr/>
      <dgm:t>
        <a:bodyPr/>
        <a:lstStyle/>
        <a:p>
          <a:endParaRPr lang="en-US"/>
        </a:p>
      </dgm:t>
    </dgm:pt>
    <dgm:pt modelId="{DEA641B3-7FA1-4401-A3AF-7BCAE8C3FD49}">
      <dgm:prSet/>
      <dgm:spPr/>
      <dgm:t>
        <a:bodyPr/>
        <a:lstStyle/>
        <a:p>
          <a:r>
            <a:rPr lang="en-US"/>
            <a:t>Framework for future AI-welding training integration.</a:t>
          </a:r>
        </a:p>
      </dgm:t>
    </dgm:pt>
    <dgm:pt modelId="{9A853664-1DCB-499E-96AD-87B386BAAA3B}" type="parTrans" cxnId="{A8BEB132-8AA8-43FC-B51A-9B208BD35598}">
      <dgm:prSet/>
      <dgm:spPr/>
      <dgm:t>
        <a:bodyPr/>
        <a:lstStyle/>
        <a:p>
          <a:endParaRPr lang="en-US"/>
        </a:p>
      </dgm:t>
    </dgm:pt>
    <dgm:pt modelId="{904F1DF3-9281-46BF-B042-DB4906729BA1}" type="sibTrans" cxnId="{A8BEB132-8AA8-43FC-B51A-9B208BD35598}">
      <dgm:prSet/>
      <dgm:spPr/>
      <dgm:t>
        <a:bodyPr/>
        <a:lstStyle/>
        <a:p>
          <a:endParaRPr lang="en-US"/>
        </a:p>
      </dgm:t>
    </dgm:pt>
    <dgm:pt modelId="{97EA85B4-9405-437D-B1FA-01C47E7E3A2C}" type="pres">
      <dgm:prSet presAssocID="{FF87BCC6-3AB6-4774-A575-BAA4EF5B4B33}" presName="root" presStyleCnt="0">
        <dgm:presLayoutVars>
          <dgm:dir/>
          <dgm:resizeHandles val="exact"/>
        </dgm:presLayoutVars>
      </dgm:prSet>
      <dgm:spPr/>
    </dgm:pt>
    <dgm:pt modelId="{398986DD-BC50-4C57-86EE-751D2E6002A5}" type="pres">
      <dgm:prSet presAssocID="{5714CA83-9341-4E76-96C3-23ED89C21180}" presName="compNode" presStyleCnt="0"/>
      <dgm:spPr/>
    </dgm:pt>
    <dgm:pt modelId="{DD877DAC-5C89-45F9-9A8C-0B81C85BF821}" type="pres">
      <dgm:prSet presAssocID="{5714CA83-9341-4E76-96C3-23ED89C2118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2FEFAB2-52E8-48F2-8B25-645DE43F2D2A}" type="pres">
      <dgm:prSet presAssocID="{5714CA83-9341-4E76-96C3-23ED89C21180}" presName="spaceRect" presStyleCnt="0"/>
      <dgm:spPr/>
    </dgm:pt>
    <dgm:pt modelId="{C0556CFF-98F3-44B8-ABF7-81B92958536B}" type="pres">
      <dgm:prSet presAssocID="{5714CA83-9341-4E76-96C3-23ED89C21180}" presName="textRect" presStyleLbl="revTx" presStyleIdx="0" presStyleCnt="4">
        <dgm:presLayoutVars>
          <dgm:chMax val="1"/>
          <dgm:chPref val="1"/>
        </dgm:presLayoutVars>
      </dgm:prSet>
      <dgm:spPr/>
    </dgm:pt>
    <dgm:pt modelId="{1FAB0180-1FB9-42CF-9D28-C0481D1D8F87}" type="pres">
      <dgm:prSet presAssocID="{79B8EEEB-BBDF-431A-B775-A00B5759E366}" presName="sibTrans" presStyleCnt="0"/>
      <dgm:spPr/>
    </dgm:pt>
    <dgm:pt modelId="{FE1770EA-F7AE-4B53-BD39-369F498F2C66}" type="pres">
      <dgm:prSet presAssocID="{E6189604-C46E-4F18-BADA-F89AE07BF8C3}" presName="compNode" presStyleCnt="0"/>
      <dgm:spPr/>
    </dgm:pt>
    <dgm:pt modelId="{864187A6-A97E-4D7E-8839-5E19A954E940}" type="pres">
      <dgm:prSet presAssocID="{E6189604-C46E-4F18-BADA-F89AE07BF8C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5D5C1BC2-0265-495E-9A35-65E675D67EBE}" type="pres">
      <dgm:prSet presAssocID="{E6189604-C46E-4F18-BADA-F89AE07BF8C3}" presName="spaceRect" presStyleCnt="0"/>
      <dgm:spPr/>
    </dgm:pt>
    <dgm:pt modelId="{6C2179F0-6395-4638-982A-B78B99A1FACD}" type="pres">
      <dgm:prSet presAssocID="{E6189604-C46E-4F18-BADA-F89AE07BF8C3}" presName="textRect" presStyleLbl="revTx" presStyleIdx="1" presStyleCnt="4">
        <dgm:presLayoutVars>
          <dgm:chMax val="1"/>
          <dgm:chPref val="1"/>
        </dgm:presLayoutVars>
      </dgm:prSet>
      <dgm:spPr/>
    </dgm:pt>
    <dgm:pt modelId="{00685547-2B20-46C4-87AD-09E3D0D936C5}" type="pres">
      <dgm:prSet presAssocID="{D091D182-D1AA-432A-BF89-CE007E5900CB}" presName="sibTrans" presStyleCnt="0"/>
      <dgm:spPr/>
    </dgm:pt>
    <dgm:pt modelId="{E9F5E3BA-B36F-441C-82AF-D14A80F40204}" type="pres">
      <dgm:prSet presAssocID="{A04B07F6-0DC5-4C25-B39B-073CA7679A47}" presName="compNode" presStyleCnt="0"/>
      <dgm:spPr/>
    </dgm:pt>
    <dgm:pt modelId="{43193C93-0666-4842-88A7-1A3FC4851D77}" type="pres">
      <dgm:prSet presAssocID="{A04B07F6-0DC5-4C25-B39B-073CA7679A4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EC02E1A5-1596-44AF-9CF5-0A1015374E1D}" type="pres">
      <dgm:prSet presAssocID="{A04B07F6-0DC5-4C25-B39B-073CA7679A47}" presName="spaceRect" presStyleCnt="0"/>
      <dgm:spPr/>
    </dgm:pt>
    <dgm:pt modelId="{66F4F2B9-03D1-4D6B-A9ED-42FAD49BA1A4}" type="pres">
      <dgm:prSet presAssocID="{A04B07F6-0DC5-4C25-B39B-073CA7679A47}" presName="textRect" presStyleLbl="revTx" presStyleIdx="2" presStyleCnt="4">
        <dgm:presLayoutVars>
          <dgm:chMax val="1"/>
          <dgm:chPref val="1"/>
        </dgm:presLayoutVars>
      </dgm:prSet>
      <dgm:spPr/>
    </dgm:pt>
    <dgm:pt modelId="{92D6B9CB-5EC0-49B5-A96C-385546CD7597}" type="pres">
      <dgm:prSet presAssocID="{C8C7486B-E0D6-4809-AAB0-972ABA0CC55F}" presName="sibTrans" presStyleCnt="0"/>
      <dgm:spPr/>
    </dgm:pt>
    <dgm:pt modelId="{EA7EA115-7FF5-489D-8DBE-20EC87F50D9D}" type="pres">
      <dgm:prSet presAssocID="{DEA641B3-7FA1-4401-A3AF-7BCAE8C3FD49}" presName="compNode" presStyleCnt="0"/>
      <dgm:spPr/>
    </dgm:pt>
    <dgm:pt modelId="{46C1E4FC-751E-43F5-B6A6-629669D0FB25}" type="pres">
      <dgm:prSet presAssocID="{DEA641B3-7FA1-4401-A3AF-7BCAE8C3FD4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B638EF1E-EEDF-4255-9A30-85C25B7C24B0}" type="pres">
      <dgm:prSet presAssocID="{DEA641B3-7FA1-4401-A3AF-7BCAE8C3FD49}" presName="spaceRect" presStyleCnt="0"/>
      <dgm:spPr/>
    </dgm:pt>
    <dgm:pt modelId="{6C21A1CE-51DA-420D-A4A1-232E2C3ADF06}" type="pres">
      <dgm:prSet presAssocID="{DEA641B3-7FA1-4401-A3AF-7BCAE8C3FD4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8BEB132-8AA8-43FC-B51A-9B208BD35598}" srcId="{FF87BCC6-3AB6-4774-A575-BAA4EF5B4B33}" destId="{DEA641B3-7FA1-4401-A3AF-7BCAE8C3FD49}" srcOrd="3" destOrd="0" parTransId="{9A853664-1DCB-499E-96AD-87B386BAAA3B}" sibTransId="{904F1DF3-9281-46BF-B042-DB4906729BA1}"/>
    <dgm:cxn modelId="{46795D6C-F6D1-4795-B861-E2A3206A9D2B}" type="presOf" srcId="{DEA641B3-7FA1-4401-A3AF-7BCAE8C3FD49}" destId="{6C21A1CE-51DA-420D-A4A1-232E2C3ADF06}" srcOrd="0" destOrd="0" presId="urn:microsoft.com/office/officeart/2018/2/layout/IconLabelList"/>
    <dgm:cxn modelId="{1855D451-7B02-45BB-878C-100406A37F0D}" type="presOf" srcId="{A04B07F6-0DC5-4C25-B39B-073CA7679A47}" destId="{66F4F2B9-03D1-4D6B-A9ED-42FAD49BA1A4}" srcOrd="0" destOrd="0" presId="urn:microsoft.com/office/officeart/2018/2/layout/IconLabelList"/>
    <dgm:cxn modelId="{4D79E673-40D2-46E6-AB38-D3E6A993D72F}" type="presOf" srcId="{5714CA83-9341-4E76-96C3-23ED89C21180}" destId="{C0556CFF-98F3-44B8-ABF7-81B92958536B}" srcOrd="0" destOrd="0" presId="urn:microsoft.com/office/officeart/2018/2/layout/IconLabelList"/>
    <dgm:cxn modelId="{15C4218B-72EE-46CD-9857-4783E2B2626D}" srcId="{FF87BCC6-3AB6-4774-A575-BAA4EF5B4B33}" destId="{E6189604-C46E-4F18-BADA-F89AE07BF8C3}" srcOrd="1" destOrd="0" parTransId="{A3B69534-2C4E-4D6C-9127-2181EDB9A692}" sibTransId="{D091D182-D1AA-432A-BF89-CE007E5900CB}"/>
    <dgm:cxn modelId="{9DD57EA0-8EE9-4C98-BDFE-9E40D93BC52E}" type="presOf" srcId="{E6189604-C46E-4F18-BADA-F89AE07BF8C3}" destId="{6C2179F0-6395-4638-982A-B78B99A1FACD}" srcOrd="0" destOrd="0" presId="urn:microsoft.com/office/officeart/2018/2/layout/IconLabelList"/>
    <dgm:cxn modelId="{7A4B53C3-28CD-401F-975A-CD07BFAC878E}" srcId="{FF87BCC6-3AB6-4774-A575-BAA4EF5B4B33}" destId="{A04B07F6-0DC5-4C25-B39B-073CA7679A47}" srcOrd="2" destOrd="0" parTransId="{0E485DBA-DE52-4F19-80F8-5DE387F97F6F}" sibTransId="{C8C7486B-E0D6-4809-AAB0-972ABA0CC55F}"/>
    <dgm:cxn modelId="{0C12E8DC-74DE-455D-8095-7E5941928C85}" type="presOf" srcId="{FF87BCC6-3AB6-4774-A575-BAA4EF5B4B33}" destId="{97EA85B4-9405-437D-B1FA-01C47E7E3A2C}" srcOrd="0" destOrd="0" presId="urn:microsoft.com/office/officeart/2018/2/layout/IconLabelList"/>
    <dgm:cxn modelId="{1AB41DE6-BD3A-4D65-B771-64EBA63E2A5F}" srcId="{FF87BCC6-3AB6-4774-A575-BAA4EF5B4B33}" destId="{5714CA83-9341-4E76-96C3-23ED89C21180}" srcOrd="0" destOrd="0" parTransId="{1DC486B5-0300-44EA-9C44-4B5767A24300}" sibTransId="{79B8EEEB-BBDF-431A-B775-A00B5759E366}"/>
    <dgm:cxn modelId="{123FC091-904B-4A4D-9022-7C0B324118C3}" type="presParOf" srcId="{97EA85B4-9405-437D-B1FA-01C47E7E3A2C}" destId="{398986DD-BC50-4C57-86EE-751D2E6002A5}" srcOrd="0" destOrd="0" presId="urn:microsoft.com/office/officeart/2018/2/layout/IconLabelList"/>
    <dgm:cxn modelId="{AAC35602-E085-4660-B79F-622BA44970A8}" type="presParOf" srcId="{398986DD-BC50-4C57-86EE-751D2E6002A5}" destId="{DD877DAC-5C89-45F9-9A8C-0B81C85BF821}" srcOrd="0" destOrd="0" presId="urn:microsoft.com/office/officeart/2018/2/layout/IconLabelList"/>
    <dgm:cxn modelId="{BE8E1C2C-9BFB-4095-BBA5-83380AD8897D}" type="presParOf" srcId="{398986DD-BC50-4C57-86EE-751D2E6002A5}" destId="{92FEFAB2-52E8-48F2-8B25-645DE43F2D2A}" srcOrd="1" destOrd="0" presId="urn:microsoft.com/office/officeart/2018/2/layout/IconLabelList"/>
    <dgm:cxn modelId="{13985F7B-CB8E-4E99-B9A2-04D1DE526DE7}" type="presParOf" srcId="{398986DD-BC50-4C57-86EE-751D2E6002A5}" destId="{C0556CFF-98F3-44B8-ABF7-81B92958536B}" srcOrd="2" destOrd="0" presId="urn:microsoft.com/office/officeart/2018/2/layout/IconLabelList"/>
    <dgm:cxn modelId="{D63CE1BD-EB19-4189-9E6C-2A85023C8107}" type="presParOf" srcId="{97EA85B4-9405-437D-B1FA-01C47E7E3A2C}" destId="{1FAB0180-1FB9-42CF-9D28-C0481D1D8F87}" srcOrd="1" destOrd="0" presId="urn:microsoft.com/office/officeart/2018/2/layout/IconLabelList"/>
    <dgm:cxn modelId="{D0BD119C-E01C-4AD1-BD29-8A80C6BA23DF}" type="presParOf" srcId="{97EA85B4-9405-437D-B1FA-01C47E7E3A2C}" destId="{FE1770EA-F7AE-4B53-BD39-369F498F2C66}" srcOrd="2" destOrd="0" presId="urn:microsoft.com/office/officeart/2018/2/layout/IconLabelList"/>
    <dgm:cxn modelId="{CBAEEB0A-912A-49DE-A27C-5FF611D7E8BE}" type="presParOf" srcId="{FE1770EA-F7AE-4B53-BD39-369F498F2C66}" destId="{864187A6-A97E-4D7E-8839-5E19A954E940}" srcOrd="0" destOrd="0" presId="urn:microsoft.com/office/officeart/2018/2/layout/IconLabelList"/>
    <dgm:cxn modelId="{80F421C8-81A8-4B3D-B222-5B125787F2CF}" type="presParOf" srcId="{FE1770EA-F7AE-4B53-BD39-369F498F2C66}" destId="{5D5C1BC2-0265-495E-9A35-65E675D67EBE}" srcOrd="1" destOrd="0" presId="urn:microsoft.com/office/officeart/2018/2/layout/IconLabelList"/>
    <dgm:cxn modelId="{FB047374-3E6D-4CC1-8DA1-38AC911C96A0}" type="presParOf" srcId="{FE1770EA-F7AE-4B53-BD39-369F498F2C66}" destId="{6C2179F0-6395-4638-982A-B78B99A1FACD}" srcOrd="2" destOrd="0" presId="urn:microsoft.com/office/officeart/2018/2/layout/IconLabelList"/>
    <dgm:cxn modelId="{227DA4BC-DF5E-4C67-ABFD-08A355584F4F}" type="presParOf" srcId="{97EA85B4-9405-437D-B1FA-01C47E7E3A2C}" destId="{00685547-2B20-46C4-87AD-09E3D0D936C5}" srcOrd="3" destOrd="0" presId="urn:microsoft.com/office/officeart/2018/2/layout/IconLabelList"/>
    <dgm:cxn modelId="{ED5740B7-0049-478B-9E7C-434DB43F54A9}" type="presParOf" srcId="{97EA85B4-9405-437D-B1FA-01C47E7E3A2C}" destId="{E9F5E3BA-B36F-441C-82AF-D14A80F40204}" srcOrd="4" destOrd="0" presId="urn:microsoft.com/office/officeart/2018/2/layout/IconLabelList"/>
    <dgm:cxn modelId="{D757CB19-6E51-4AF3-A766-A61F4A2A3111}" type="presParOf" srcId="{E9F5E3BA-B36F-441C-82AF-D14A80F40204}" destId="{43193C93-0666-4842-88A7-1A3FC4851D77}" srcOrd="0" destOrd="0" presId="urn:microsoft.com/office/officeart/2018/2/layout/IconLabelList"/>
    <dgm:cxn modelId="{BCE139CF-2AED-4E28-8CCE-0A436FF4DF7E}" type="presParOf" srcId="{E9F5E3BA-B36F-441C-82AF-D14A80F40204}" destId="{EC02E1A5-1596-44AF-9CF5-0A1015374E1D}" srcOrd="1" destOrd="0" presId="urn:microsoft.com/office/officeart/2018/2/layout/IconLabelList"/>
    <dgm:cxn modelId="{C9E73130-5CA8-4739-9745-F435634C0EB6}" type="presParOf" srcId="{E9F5E3BA-B36F-441C-82AF-D14A80F40204}" destId="{66F4F2B9-03D1-4D6B-A9ED-42FAD49BA1A4}" srcOrd="2" destOrd="0" presId="urn:microsoft.com/office/officeart/2018/2/layout/IconLabelList"/>
    <dgm:cxn modelId="{27BB7DC8-D5C0-416F-A4D6-2BFF8975861A}" type="presParOf" srcId="{97EA85B4-9405-437D-B1FA-01C47E7E3A2C}" destId="{92D6B9CB-5EC0-49B5-A96C-385546CD7597}" srcOrd="5" destOrd="0" presId="urn:microsoft.com/office/officeart/2018/2/layout/IconLabelList"/>
    <dgm:cxn modelId="{1E673532-5F13-486E-A264-236CB73094E6}" type="presParOf" srcId="{97EA85B4-9405-437D-B1FA-01C47E7E3A2C}" destId="{EA7EA115-7FF5-489D-8DBE-20EC87F50D9D}" srcOrd="6" destOrd="0" presId="urn:microsoft.com/office/officeart/2018/2/layout/IconLabelList"/>
    <dgm:cxn modelId="{28ACDA20-370F-44C1-BC9F-2C823FCFD3E8}" type="presParOf" srcId="{EA7EA115-7FF5-489D-8DBE-20EC87F50D9D}" destId="{46C1E4FC-751E-43F5-B6A6-629669D0FB25}" srcOrd="0" destOrd="0" presId="urn:microsoft.com/office/officeart/2018/2/layout/IconLabelList"/>
    <dgm:cxn modelId="{9B0B423E-5C1F-44DE-994E-6AD2055D74D3}" type="presParOf" srcId="{EA7EA115-7FF5-489D-8DBE-20EC87F50D9D}" destId="{B638EF1E-EEDF-4255-9A30-85C25B7C24B0}" srcOrd="1" destOrd="0" presId="urn:microsoft.com/office/officeart/2018/2/layout/IconLabelList"/>
    <dgm:cxn modelId="{FB9D9680-AB02-4E0F-B356-C9D0DFE8FEB7}" type="presParOf" srcId="{EA7EA115-7FF5-489D-8DBE-20EC87F50D9D}" destId="{6C21A1CE-51DA-420D-A4A1-232E2C3ADF0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E6EFF85-67A0-40F4-B81B-558584F60EA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F5115F1-D8D6-4DBD-B473-B5DE61745D5B}">
      <dgm:prSet/>
      <dgm:spPr/>
      <dgm:t>
        <a:bodyPr/>
        <a:lstStyle/>
        <a:p>
          <a:r>
            <a:rPr lang="en-US" dirty="0"/>
            <a:t>Copy of Presentation:</a:t>
          </a:r>
        </a:p>
      </dgm:t>
    </dgm:pt>
    <dgm:pt modelId="{DEB84657-86D5-4560-9F7F-85A131ECF073}" type="parTrans" cxnId="{0B60A5B6-0A23-4C75-94FD-35B66C7B890A}">
      <dgm:prSet/>
      <dgm:spPr/>
      <dgm:t>
        <a:bodyPr/>
        <a:lstStyle/>
        <a:p>
          <a:endParaRPr lang="en-US"/>
        </a:p>
      </dgm:t>
    </dgm:pt>
    <dgm:pt modelId="{EBB11BD9-E18B-461D-87F2-4A6DF133194D}" type="sibTrans" cxnId="{0B60A5B6-0A23-4C75-94FD-35B66C7B890A}">
      <dgm:prSet/>
      <dgm:spPr/>
      <dgm:t>
        <a:bodyPr/>
        <a:lstStyle/>
        <a:p>
          <a:endParaRPr lang="en-US"/>
        </a:p>
      </dgm:t>
    </dgm:pt>
    <dgm:pt modelId="{59D9C42C-1157-45D7-B3B4-8A97E7A74D9C}">
      <dgm:prSet/>
      <dgm:spPr/>
      <dgm:t>
        <a:bodyPr/>
        <a:lstStyle/>
        <a:p>
          <a:r>
            <a:rPr lang="en-US" dirty="0"/>
            <a:t>Contact:</a:t>
          </a:r>
        </a:p>
      </dgm:t>
    </dgm:pt>
    <dgm:pt modelId="{12525D30-44E2-409A-9B13-1F3F64F77C0D}" type="parTrans" cxnId="{953C798E-D5E7-4DAE-9A2C-63B31E704E1A}">
      <dgm:prSet/>
      <dgm:spPr/>
      <dgm:t>
        <a:bodyPr/>
        <a:lstStyle/>
        <a:p>
          <a:endParaRPr lang="en-US"/>
        </a:p>
      </dgm:t>
    </dgm:pt>
    <dgm:pt modelId="{0B28A33F-83FA-499C-A3D7-2ECDC54B4DCD}" type="sibTrans" cxnId="{953C798E-D5E7-4DAE-9A2C-63B31E704E1A}">
      <dgm:prSet/>
      <dgm:spPr/>
      <dgm:t>
        <a:bodyPr/>
        <a:lstStyle/>
        <a:p>
          <a:endParaRPr lang="en-US"/>
        </a:p>
      </dgm:t>
    </dgm:pt>
    <dgm:pt modelId="{59D10E9D-76D6-9B47-8E0E-035A7BD1757E}" type="pres">
      <dgm:prSet presAssocID="{BE6EFF85-67A0-40F4-B81B-558584F60E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9EA73C-880F-6846-BAFA-FAC4E4D7CC6B}" type="pres">
      <dgm:prSet presAssocID="{7F5115F1-D8D6-4DBD-B473-B5DE61745D5B}" presName="hierRoot1" presStyleCnt="0"/>
      <dgm:spPr/>
    </dgm:pt>
    <dgm:pt modelId="{ABB191DB-9DB5-B247-B455-E7B884DDD21A}" type="pres">
      <dgm:prSet presAssocID="{7F5115F1-D8D6-4DBD-B473-B5DE61745D5B}" presName="composite" presStyleCnt="0"/>
      <dgm:spPr/>
    </dgm:pt>
    <dgm:pt modelId="{5E0669BE-1993-CE47-96B7-19E398CE14BF}" type="pres">
      <dgm:prSet presAssocID="{7F5115F1-D8D6-4DBD-B473-B5DE61745D5B}" presName="background" presStyleLbl="node0" presStyleIdx="0" presStyleCnt="2"/>
      <dgm:spPr/>
    </dgm:pt>
    <dgm:pt modelId="{C17BA971-DD75-4140-9E22-961AF04D2717}" type="pres">
      <dgm:prSet presAssocID="{7F5115F1-D8D6-4DBD-B473-B5DE61745D5B}" presName="text" presStyleLbl="fgAcc0" presStyleIdx="0" presStyleCnt="2">
        <dgm:presLayoutVars>
          <dgm:chPref val="3"/>
        </dgm:presLayoutVars>
      </dgm:prSet>
      <dgm:spPr/>
    </dgm:pt>
    <dgm:pt modelId="{92742AF6-38BD-0E44-9E29-515D2BC81FE6}" type="pres">
      <dgm:prSet presAssocID="{7F5115F1-D8D6-4DBD-B473-B5DE61745D5B}" presName="hierChild2" presStyleCnt="0"/>
      <dgm:spPr/>
    </dgm:pt>
    <dgm:pt modelId="{4145B7D2-909C-D04B-8B1D-2F11D866DDF3}" type="pres">
      <dgm:prSet presAssocID="{59D9C42C-1157-45D7-B3B4-8A97E7A74D9C}" presName="hierRoot1" presStyleCnt="0"/>
      <dgm:spPr/>
    </dgm:pt>
    <dgm:pt modelId="{ACE96AC4-E0C6-0646-A4F3-AFA9C1EC76FF}" type="pres">
      <dgm:prSet presAssocID="{59D9C42C-1157-45D7-B3B4-8A97E7A74D9C}" presName="composite" presStyleCnt="0"/>
      <dgm:spPr/>
    </dgm:pt>
    <dgm:pt modelId="{14824831-106C-BC4C-8407-CEB41FD004A8}" type="pres">
      <dgm:prSet presAssocID="{59D9C42C-1157-45D7-B3B4-8A97E7A74D9C}" presName="background" presStyleLbl="node0" presStyleIdx="1" presStyleCnt="2"/>
      <dgm:spPr/>
    </dgm:pt>
    <dgm:pt modelId="{AD40A77F-EF4A-6A43-A0ED-4A568032DCAD}" type="pres">
      <dgm:prSet presAssocID="{59D9C42C-1157-45D7-B3B4-8A97E7A74D9C}" presName="text" presStyleLbl="fgAcc0" presStyleIdx="1" presStyleCnt="2" custLinFactNeighborX="-166" custLinFactNeighborY="-790">
        <dgm:presLayoutVars>
          <dgm:chPref val="3"/>
        </dgm:presLayoutVars>
      </dgm:prSet>
      <dgm:spPr/>
    </dgm:pt>
    <dgm:pt modelId="{A4CC2979-4D1A-4044-9332-CA1AF1CB7B79}" type="pres">
      <dgm:prSet presAssocID="{59D9C42C-1157-45D7-B3B4-8A97E7A74D9C}" presName="hierChild2" presStyleCnt="0"/>
      <dgm:spPr/>
    </dgm:pt>
  </dgm:ptLst>
  <dgm:cxnLst>
    <dgm:cxn modelId="{1CEC7082-AE50-4E4D-B10D-18D80DC67246}" type="presOf" srcId="{59D9C42C-1157-45D7-B3B4-8A97E7A74D9C}" destId="{AD40A77F-EF4A-6A43-A0ED-4A568032DCAD}" srcOrd="0" destOrd="0" presId="urn:microsoft.com/office/officeart/2005/8/layout/hierarchy1"/>
    <dgm:cxn modelId="{953C798E-D5E7-4DAE-9A2C-63B31E704E1A}" srcId="{BE6EFF85-67A0-40F4-B81B-558584F60EA1}" destId="{59D9C42C-1157-45D7-B3B4-8A97E7A74D9C}" srcOrd="1" destOrd="0" parTransId="{12525D30-44E2-409A-9B13-1F3F64F77C0D}" sibTransId="{0B28A33F-83FA-499C-A3D7-2ECDC54B4DCD}"/>
    <dgm:cxn modelId="{0B60A5B6-0A23-4C75-94FD-35B66C7B890A}" srcId="{BE6EFF85-67A0-40F4-B81B-558584F60EA1}" destId="{7F5115F1-D8D6-4DBD-B473-B5DE61745D5B}" srcOrd="0" destOrd="0" parTransId="{DEB84657-86D5-4560-9F7F-85A131ECF073}" sibTransId="{EBB11BD9-E18B-461D-87F2-4A6DF133194D}"/>
    <dgm:cxn modelId="{7594E7C5-C39A-7C46-8DA5-A0E3A37CAA36}" type="presOf" srcId="{BE6EFF85-67A0-40F4-B81B-558584F60EA1}" destId="{59D10E9D-76D6-9B47-8E0E-035A7BD1757E}" srcOrd="0" destOrd="0" presId="urn:microsoft.com/office/officeart/2005/8/layout/hierarchy1"/>
    <dgm:cxn modelId="{7F0363CD-AC57-474C-B0AC-7A818FF8947C}" type="presOf" srcId="{7F5115F1-D8D6-4DBD-B473-B5DE61745D5B}" destId="{C17BA971-DD75-4140-9E22-961AF04D2717}" srcOrd="0" destOrd="0" presId="urn:microsoft.com/office/officeart/2005/8/layout/hierarchy1"/>
    <dgm:cxn modelId="{B7903E8F-0B90-4744-9E0D-DE38EC538242}" type="presParOf" srcId="{59D10E9D-76D6-9B47-8E0E-035A7BD1757E}" destId="{BE9EA73C-880F-6846-BAFA-FAC4E4D7CC6B}" srcOrd="0" destOrd="0" presId="urn:microsoft.com/office/officeart/2005/8/layout/hierarchy1"/>
    <dgm:cxn modelId="{CC6B6CF7-E052-4A4E-AEE7-66D167FF87BF}" type="presParOf" srcId="{BE9EA73C-880F-6846-BAFA-FAC4E4D7CC6B}" destId="{ABB191DB-9DB5-B247-B455-E7B884DDD21A}" srcOrd="0" destOrd="0" presId="urn:microsoft.com/office/officeart/2005/8/layout/hierarchy1"/>
    <dgm:cxn modelId="{77F44B0C-7523-CA45-B63B-9272D4079D52}" type="presParOf" srcId="{ABB191DB-9DB5-B247-B455-E7B884DDD21A}" destId="{5E0669BE-1993-CE47-96B7-19E398CE14BF}" srcOrd="0" destOrd="0" presId="urn:microsoft.com/office/officeart/2005/8/layout/hierarchy1"/>
    <dgm:cxn modelId="{3D91F151-F8BB-8E4B-9BC8-1BFBE2E7EF7A}" type="presParOf" srcId="{ABB191DB-9DB5-B247-B455-E7B884DDD21A}" destId="{C17BA971-DD75-4140-9E22-961AF04D2717}" srcOrd="1" destOrd="0" presId="urn:microsoft.com/office/officeart/2005/8/layout/hierarchy1"/>
    <dgm:cxn modelId="{146F9435-D942-4943-AD02-A7FCFE1CCA07}" type="presParOf" srcId="{BE9EA73C-880F-6846-BAFA-FAC4E4D7CC6B}" destId="{92742AF6-38BD-0E44-9E29-515D2BC81FE6}" srcOrd="1" destOrd="0" presId="urn:microsoft.com/office/officeart/2005/8/layout/hierarchy1"/>
    <dgm:cxn modelId="{EBF4F92E-EA72-434C-8DAA-40388C46CCF5}" type="presParOf" srcId="{59D10E9D-76D6-9B47-8E0E-035A7BD1757E}" destId="{4145B7D2-909C-D04B-8B1D-2F11D866DDF3}" srcOrd="1" destOrd="0" presId="urn:microsoft.com/office/officeart/2005/8/layout/hierarchy1"/>
    <dgm:cxn modelId="{FA4E07A9-C32F-7E44-BB9E-2D6D9170D178}" type="presParOf" srcId="{4145B7D2-909C-D04B-8B1D-2F11D866DDF3}" destId="{ACE96AC4-E0C6-0646-A4F3-AFA9C1EC76FF}" srcOrd="0" destOrd="0" presId="urn:microsoft.com/office/officeart/2005/8/layout/hierarchy1"/>
    <dgm:cxn modelId="{62DD1028-2F99-BD4B-A3B1-744DC07A17DA}" type="presParOf" srcId="{ACE96AC4-E0C6-0646-A4F3-AFA9C1EC76FF}" destId="{14824831-106C-BC4C-8407-CEB41FD004A8}" srcOrd="0" destOrd="0" presId="urn:microsoft.com/office/officeart/2005/8/layout/hierarchy1"/>
    <dgm:cxn modelId="{C5F5BC30-4CAE-5F45-B271-FBDA2C27D832}" type="presParOf" srcId="{ACE96AC4-E0C6-0646-A4F3-AFA9C1EC76FF}" destId="{AD40A77F-EF4A-6A43-A0ED-4A568032DCAD}" srcOrd="1" destOrd="0" presId="urn:microsoft.com/office/officeart/2005/8/layout/hierarchy1"/>
    <dgm:cxn modelId="{E1D69525-F1C9-6147-BFDD-4E71CF22AFE1}" type="presParOf" srcId="{4145B7D2-909C-D04B-8B1D-2F11D866DDF3}" destId="{A4CC2979-4D1A-4044-9332-CA1AF1CB7B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3EE10-0BD4-B342-8993-BBA4E5928FD0}">
      <dsp:nvSpPr>
        <dsp:cNvPr id="0" name=""/>
        <dsp:cNvSpPr/>
      </dsp:nvSpPr>
      <dsp:spPr>
        <a:xfrm>
          <a:off x="0" y="531"/>
          <a:ext cx="78867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469B38-6C73-0E41-AC63-4CF290B6E244}">
      <dsp:nvSpPr>
        <dsp:cNvPr id="0" name=""/>
        <dsp:cNvSpPr/>
      </dsp:nvSpPr>
      <dsp:spPr>
        <a:xfrm>
          <a:off x="0" y="531"/>
          <a:ext cx="78867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hlinkClick xmlns:r="http://schemas.openxmlformats.org/officeDocument/2006/relationships" r:id="rId1"/>
            </a:rPr>
            <a:t>Change is Hard </a:t>
          </a:r>
          <a:r>
            <a:rPr lang="en-US" sz="2000" kern="1200" dirty="0"/>
            <a:t>:Every spark carries data. Every weld tells a story. Today we re-imagine welding — not just as skill, but as a symphony of craft and code.</a:t>
          </a:r>
        </a:p>
      </dsp:txBody>
      <dsp:txXfrm>
        <a:off x="0" y="531"/>
        <a:ext cx="7886700" cy="870055"/>
      </dsp:txXfrm>
    </dsp:sp>
    <dsp:sp modelId="{223FE54A-9C69-6B4D-9099-4816D7921D95}">
      <dsp:nvSpPr>
        <dsp:cNvPr id="0" name=""/>
        <dsp:cNvSpPr/>
      </dsp:nvSpPr>
      <dsp:spPr>
        <a:xfrm>
          <a:off x="0" y="870586"/>
          <a:ext cx="78867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3E7C7-8C38-184B-A383-1F8E455E9C4C}">
      <dsp:nvSpPr>
        <dsp:cNvPr id="0" name=""/>
        <dsp:cNvSpPr/>
      </dsp:nvSpPr>
      <dsp:spPr>
        <a:xfrm>
          <a:off x="0" y="870586"/>
          <a:ext cx="78867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AI is transforming welding education in CTE.</a:t>
          </a:r>
        </a:p>
      </dsp:txBody>
      <dsp:txXfrm>
        <a:off x="0" y="870586"/>
        <a:ext cx="7886700" cy="870055"/>
      </dsp:txXfrm>
    </dsp:sp>
    <dsp:sp modelId="{E2621389-E076-2144-A929-3CA68DC27F54}">
      <dsp:nvSpPr>
        <dsp:cNvPr id="0" name=""/>
        <dsp:cNvSpPr/>
      </dsp:nvSpPr>
      <dsp:spPr>
        <a:xfrm>
          <a:off x="0" y="1740641"/>
          <a:ext cx="78867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5FCFE-A713-8743-95D5-8F7CF93056EC}">
      <dsp:nvSpPr>
        <dsp:cNvPr id="0" name=""/>
        <dsp:cNvSpPr/>
      </dsp:nvSpPr>
      <dsp:spPr>
        <a:xfrm>
          <a:off x="0" y="1740641"/>
          <a:ext cx="78867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Traditional training is time-consuming and instructor-dependent.</a:t>
          </a:r>
        </a:p>
      </dsp:txBody>
      <dsp:txXfrm>
        <a:off x="0" y="1740641"/>
        <a:ext cx="7886700" cy="870055"/>
      </dsp:txXfrm>
    </dsp:sp>
    <dsp:sp modelId="{A1D90E33-9C0E-F842-89B4-66CEC8E9249A}">
      <dsp:nvSpPr>
        <dsp:cNvPr id="0" name=""/>
        <dsp:cNvSpPr/>
      </dsp:nvSpPr>
      <dsp:spPr>
        <a:xfrm>
          <a:off x="0" y="2610696"/>
          <a:ext cx="78867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6E271-28F3-4044-B5F9-0DE54CBBD15D}">
      <dsp:nvSpPr>
        <dsp:cNvPr id="0" name=""/>
        <dsp:cNvSpPr/>
      </dsp:nvSpPr>
      <dsp:spPr>
        <a:xfrm>
          <a:off x="0" y="2610696"/>
          <a:ext cx="78867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AI enables real-time feedback, adaptive learning, and simulation.</a:t>
          </a:r>
        </a:p>
      </dsp:txBody>
      <dsp:txXfrm>
        <a:off x="0" y="2610696"/>
        <a:ext cx="7886700" cy="870055"/>
      </dsp:txXfrm>
    </dsp:sp>
    <dsp:sp modelId="{C3C2A812-217D-0B41-91B1-837385A3917F}">
      <dsp:nvSpPr>
        <dsp:cNvPr id="0" name=""/>
        <dsp:cNvSpPr/>
      </dsp:nvSpPr>
      <dsp:spPr>
        <a:xfrm>
          <a:off x="0" y="3480751"/>
          <a:ext cx="78867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6DA18-3D64-2B4C-8FA2-66A550818C41}">
      <dsp:nvSpPr>
        <dsp:cNvPr id="0" name=""/>
        <dsp:cNvSpPr/>
      </dsp:nvSpPr>
      <dsp:spPr>
        <a:xfrm>
          <a:off x="0" y="3480751"/>
          <a:ext cx="78867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Theoretical lens: Technology Acceptance Model (TAM). </a:t>
          </a:r>
          <a:r>
            <a:rPr lang="en-US" sz="2000" kern="1200" dirty="0">
              <a:hlinkClick xmlns:r="http://schemas.openxmlformats.org/officeDocument/2006/relationships" r:id="rId2"/>
            </a:rPr>
            <a:t>Educators</a:t>
          </a:r>
          <a:endParaRPr lang="en-US" sz="2000" kern="1200" dirty="0"/>
        </a:p>
      </dsp:txBody>
      <dsp:txXfrm>
        <a:off x="0" y="3480751"/>
        <a:ext cx="7886700" cy="870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BE92B-F0A7-B342-94C6-958E48E050FC}">
      <dsp:nvSpPr>
        <dsp:cNvPr id="0" name=""/>
        <dsp:cNvSpPr/>
      </dsp:nvSpPr>
      <dsp:spPr>
        <a:xfrm>
          <a:off x="0" y="0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Perceived Usefulness (PU)</a:t>
          </a:r>
        </a:p>
      </dsp:txBody>
      <dsp:txXfrm>
        <a:off x="38234" y="38234"/>
        <a:ext cx="5295064" cy="1228933"/>
      </dsp:txXfrm>
    </dsp:sp>
    <dsp:sp modelId="{6417499E-703D-6D44-B204-9310B2F183F7}">
      <dsp:nvSpPr>
        <dsp:cNvPr id="0" name=""/>
        <dsp:cNvSpPr/>
      </dsp:nvSpPr>
      <dsp:spPr>
        <a:xfrm>
          <a:off x="591502" y="1522968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Perceived Ease of Use (PEOU)</a:t>
          </a:r>
        </a:p>
      </dsp:txBody>
      <dsp:txXfrm>
        <a:off x="629736" y="1561202"/>
        <a:ext cx="5187213" cy="1228933"/>
      </dsp:txXfrm>
    </dsp:sp>
    <dsp:sp modelId="{114171B7-8612-1248-BC37-86DB744BAB9F}">
      <dsp:nvSpPr>
        <dsp:cNvPr id="0" name=""/>
        <dsp:cNvSpPr/>
      </dsp:nvSpPr>
      <dsp:spPr>
        <a:xfrm>
          <a:off x="1183004" y="3045936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These influence: Attitude → Intention → Usage</a:t>
          </a:r>
        </a:p>
      </dsp:txBody>
      <dsp:txXfrm>
        <a:off x="1221238" y="3084170"/>
        <a:ext cx="5187213" cy="1228933"/>
      </dsp:txXfrm>
    </dsp:sp>
    <dsp:sp modelId="{37B79FCA-12C5-2D4E-B717-A483977F0857}">
      <dsp:nvSpPr>
        <dsp:cNvPr id="0" name=""/>
        <dsp:cNvSpPr/>
      </dsp:nvSpPr>
      <dsp:spPr>
        <a:xfrm>
          <a:off x="5855184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046099" y="989929"/>
        <a:ext cx="466680" cy="638504"/>
      </dsp:txXfrm>
    </dsp:sp>
    <dsp:sp modelId="{51A227D9-D737-DF4A-AF68-FEBECB00B842}">
      <dsp:nvSpPr>
        <dsp:cNvPr id="0" name=""/>
        <dsp:cNvSpPr/>
      </dsp:nvSpPr>
      <dsp:spPr>
        <a:xfrm>
          <a:off x="6446686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637601" y="2504195"/>
        <a:ext cx="466680" cy="638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02C7A-0346-7F41-B2F4-83B7AACCFE3C}">
      <dsp:nvSpPr>
        <dsp:cNvPr id="0" name=""/>
        <dsp:cNvSpPr/>
      </dsp:nvSpPr>
      <dsp:spPr>
        <a:xfrm>
          <a:off x="985837" y="908530"/>
          <a:ext cx="788670" cy="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00A40-749C-474A-B569-66CB4D04A30D}">
      <dsp:nvSpPr>
        <dsp:cNvPr id="0" name=""/>
        <dsp:cNvSpPr/>
      </dsp:nvSpPr>
      <dsp:spPr>
        <a:xfrm>
          <a:off x="1821827" y="842318"/>
          <a:ext cx="90697" cy="170234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456893"/>
            <a:satOff val="-398"/>
            <a:lumOff val="-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456893"/>
              <a:satOff val="-398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D69D1-1687-2346-8A87-F880F7510324}">
      <dsp:nvSpPr>
        <dsp:cNvPr id="0" name=""/>
        <dsp:cNvSpPr/>
      </dsp:nvSpPr>
      <dsp:spPr>
        <a:xfrm>
          <a:off x="496794" y="518106"/>
          <a:ext cx="780919" cy="7809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04" tIns="30304" rIns="30304" bIns="30304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</a:t>
          </a:r>
        </a:p>
      </dsp:txBody>
      <dsp:txXfrm>
        <a:off x="611157" y="632469"/>
        <a:ext cx="552193" cy="552193"/>
      </dsp:txXfrm>
    </dsp:sp>
    <dsp:sp modelId="{5C4DC819-9765-5B4C-A119-6CAD2543B643}">
      <dsp:nvSpPr>
        <dsp:cNvPr id="0" name=""/>
        <dsp:cNvSpPr/>
      </dsp:nvSpPr>
      <dsp:spPr>
        <a:xfrm>
          <a:off x="0" y="1464510"/>
          <a:ext cx="177450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913786"/>
            <a:satOff val="-796"/>
            <a:lumOff val="-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913786"/>
              <a:satOff val="-796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75" tIns="165100" rIns="139975" bIns="16510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1. Compare</a:t>
          </a:r>
          <a:r>
            <a:rPr lang="en-US" sz="1100" kern="1200" dirty="0">
              <a:latin typeface="Calibri"/>
            </a:rPr>
            <a:t> AI- based adaptive learning  </a:t>
          </a:r>
          <a:r>
            <a:rPr lang="en-US" sz="1100" kern="1200" dirty="0"/>
            <a:t>vs traditional welding training.</a:t>
          </a:r>
        </a:p>
      </dsp:txBody>
      <dsp:txXfrm>
        <a:off x="0" y="1819411"/>
        <a:ext cx="1774507" cy="1610699"/>
      </dsp:txXfrm>
    </dsp:sp>
    <dsp:sp modelId="{C93DBA23-6A9E-534B-B3EB-9413B04E4A7A}">
      <dsp:nvSpPr>
        <dsp:cNvPr id="0" name=""/>
        <dsp:cNvSpPr/>
      </dsp:nvSpPr>
      <dsp:spPr>
        <a:xfrm>
          <a:off x="1971674" y="908801"/>
          <a:ext cx="1774507" cy="72"/>
        </a:xfrm>
        <a:prstGeom prst="rect">
          <a:avLst/>
        </a:prstGeom>
        <a:solidFill>
          <a:schemeClr val="accent2">
            <a:tint val="40000"/>
            <a:alpha val="90000"/>
            <a:hueOff val="1370678"/>
            <a:satOff val="-1194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370678"/>
              <a:satOff val="-1194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85667A-C3E3-494A-A954-7046074D0239}">
      <dsp:nvSpPr>
        <dsp:cNvPr id="0" name=""/>
        <dsp:cNvSpPr/>
      </dsp:nvSpPr>
      <dsp:spPr>
        <a:xfrm>
          <a:off x="3793502" y="842543"/>
          <a:ext cx="90697" cy="170471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1827571"/>
            <a:satOff val="-1592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827571"/>
              <a:satOff val="-1592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51E704-A90E-6541-92CF-2BB824DF3FAC}">
      <dsp:nvSpPr>
        <dsp:cNvPr id="0" name=""/>
        <dsp:cNvSpPr/>
      </dsp:nvSpPr>
      <dsp:spPr>
        <a:xfrm>
          <a:off x="2468469" y="518378"/>
          <a:ext cx="780919" cy="780919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04" tIns="30304" rIns="30304" bIns="30304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2</a:t>
          </a:r>
        </a:p>
      </dsp:txBody>
      <dsp:txXfrm>
        <a:off x="2582832" y="632741"/>
        <a:ext cx="552193" cy="552193"/>
      </dsp:txXfrm>
    </dsp:sp>
    <dsp:sp modelId="{E9AB73F5-BB9A-6A46-8F04-AEA80BA932BA}">
      <dsp:nvSpPr>
        <dsp:cNvPr id="0" name=""/>
        <dsp:cNvSpPr/>
      </dsp:nvSpPr>
      <dsp:spPr>
        <a:xfrm>
          <a:off x="1971674" y="1465169"/>
          <a:ext cx="177450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2284464"/>
            <a:satOff val="-1990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284464"/>
              <a:satOff val="-1990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75" tIns="165100" rIns="13997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2. Evaluate AI-based adaptive learning for retention and error reduction.</a:t>
          </a:r>
        </a:p>
      </dsp:txBody>
      <dsp:txXfrm>
        <a:off x="1971674" y="1820070"/>
        <a:ext cx="1774507" cy="1610699"/>
      </dsp:txXfrm>
    </dsp:sp>
    <dsp:sp modelId="{F05EF70D-0613-3B40-8C43-69DEA9CC42B1}">
      <dsp:nvSpPr>
        <dsp:cNvPr id="0" name=""/>
        <dsp:cNvSpPr/>
      </dsp:nvSpPr>
      <dsp:spPr>
        <a:xfrm>
          <a:off x="3943350" y="908801"/>
          <a:ext cx="1774507" cy="72"/>
        </a:xfrm>
        <a:prstGeom prst="rect">
          <a:avLst/>
        </a:prstGeom>
        <a:solidFill>
          <a:schemeClr val="accent2">
            <a:tint val="40000"/>
            <a:alpha val="90000"/>
            <a:hueOff val="2741357"/>
            <a:satOff val="-2388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741357"/>
              <a:satOff val="-2388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D8AA4-42B1-354D-A2FB-CD08280A8477}">
      <dsp:nvSpPr>
        <dsp:cNvPr id="0" name=""/>
        <dsp:cNvSpPr/>
      </dsp:nvSpPr>
      <dsp:spPr>
        <a:xfrm>
          <a:off x="5765177" y="842543"/>
          <a:ext cx="90697" cy="170471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3198249"/>
            <a:satOff val="-2786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198249"/>
              <a:satOff val="-2786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40BE4-F380-0049-87F6-80DFCA105141}">
      <dsp:nvSpPr>
        <dsp:cNvPr id="0" name=""/>
        <dsp:cNvSpPr/>
      </dsp:nvSpPr>
      <dsp:spPr>
        <a:xfrm>
          <a:off x="4440144" y="518378"/>
          <a:ext cx="780919" cy="780919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04" tIns="30304" rIns="30304" bIns="30304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3</a:t>
          </a:r>
        </a:p>
      </dsp:txBody>
      <dsp:txXfrm>
        <a:off x="4554507" y="632741"/>
        <a:ext cx="552193" cy="552193"/>
      </dsp:txXfrm>
    </dsp:sp>
    <dsp:sp modelId="{4ACED84B-C82E-8847-BB06-CD84397C3BDC}">
      <dsp:nvSpPr>
        <dsp:cNvPr id="0" name=""/>
        <dsp:cNvSpPr/>
      </dsp:nvSpPr>
      <dsp:spPr>
        <a:xfrm>
          <a:off x="3943350" y="1465169"/>
          <a:ext cx="177450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3655142"/>
            <a:satOff val="-3184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655142"/>
              <a:satOff val="-3184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75" tIns="165100" rIns="13997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3. Assess learning efficiency and accuracy with AI feedback.</a:t>
          </a:r>
        </a:p>
      </dsp:txBody>
      <dsp:txXfrm>
        <a:off x="3943350" y="1820070"/>
        <a:ext cx="1774507" cy="1610699"/>
      </dsp:txXfrm>
    </dsp:sp>
    <dsp:sp modelId="{B5829011-688B-664F-848A-D00356CDCC29}">
      <dsp:nvSpPr>
        <dsp:cNvPr id="0" name=""/>
        <dsp:cNvSpPr/>
      </dsp:nvSpPr>
      <dsp:spPr>
        <a:xfrm>
          <a:off x="5915024" y="908801"/>
          <a:ext cx="887253" cy="72"/>
        </a:xfrm>
        <a:prstGeom prst="rect">
          <a:avLst/>
        </a:prstGeom>
        <a:solidFill>
          <a:schemeClr val="accent2">
            <a:tint val="40000"/>
            <a:alpha val="90000"/>
            <a:hueOff val="4112035"/>
            <a:satOff val="-3582"/>
            <a:lumOff val="-5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4112035"/>
              <a:satOff val="-3582"/>
              <a:lumOff val="-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B6D29-31B3-7942-9035-93C8DE63D242}">
      <dsp:nvSpPr>
        <dsp:cNvPr id="0" name=""/>
        <dsp:cNvSpPr/>
      </dsp:nvSpPr>
      <dsp:spPr>
        <a:xfrm>
          <a:off x="6411819" y="518378"/>
          <a:ext cx="780919" cy="780919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04" tIns="30304" rIns="30304" bIns="30304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4</a:t>
          </a:r>
        </a:p>
      </dsp:txBody>
      <dsp:txXfrm>
        <a:off x="6526182" y="632741"/>
        <a:ext cx="552193" cy="552193"/>
      </dsp:txXfrm>
    </dsp:sp>
    <dsp:sp modelId="{984AA76F-912A-4944-9902-E85F17B634E4}">
      <dsp:nvSpPr>
        <dsp:cNvPr id="0" name=""/>
        <dsp:cNvSpPr/>
      </dsp:nvSpPr>
      <dsp:spPr>
        <a:xfrm>
          <a:off x="5915024" y="1465169"/>
          <a:ext cx="177450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75" tIns="165100" rIns="13997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4. Correlate AI feedback with welding quality metrics.</a:t>
          </a:r>
        </a:p>
      </dsp:txBody>
      <dsp:txXfrm>
        <a:off x="5915024" y="1820070"/>
        <a:ext cx="1774507" cy="1610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04DF1-6772-4FEA-A350-471FC541E244}">
      <dsp:nvSpPr>
        <dsp:cNvPr id="0" name=""/>
        <dsp:cNvSpPr/>
      </dsp:nvSpPr>
      <dsp:spPr>
        <a:xfrm>
          <a:off x="481140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5CA2CC-25DC-4E3B-B611-AEC5A73571E3}">
      <dsp:nvSpPr>
        <dsp:cNvPr id="0" name=""/>
        <dsp:cNvSpPr/>
      </dsp:nvSpPr>
      <dsp:spPr>
        <a:xfrm>
          <a:off x="2092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 How does AI feedback affect skill acquisition?</a:t>
          </a:r>
        </a:p>
      </dsp:txBody>
      <dsp:txXfrm>
        <a:off x="2092" y="2148717"/>
        <a:ext cx="1741992" cy="696796"/>
      </dsp:txXfrm>
    </dsp:sp>
    <dsp:sp modelId="{316F7482-47EE-477D-98DB-DB46FEE4EF21}">
      <dsp:nvSpPr>
        <dsp:cNvPr id="0" name=""/>
        <dsp:cNvSpPr/>
      </dsp:nvSpPr>
      <dsp:spPr>
        <a:xfrm>
          <a:off x="2527981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00D6EB-01E1-4466-8CEA-89BBF7E0E4B7}">
      <dsp:nvSpPr>
        <dsp:cNvPr id="0" name=""/>
        <dsp:cNvSpPr/>
      </dsp:nvSpPr>
      <dsp:spPr>
        <a:xfrm>
          <a:off x="2048933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2. Does AI training reduce errors and improve accuracy?</a:t>
          </a:r>
        </a:p>
      </dsp:txBody>
      <dsp:txXfrm>
        <a:off x="2048933" y="2148717"/>
        <a:ext cx="1741992" cy="696796"/>
      </dsp:txXfrm>
    </dsp:sp>
    <dsp:sp modelId="{840878AC-659E-422A-94FE-F6D84CA1EA1D}">
      <dsp:nvSpPr>
        <dsp:cNvPr id="0" name=""/>
        <dsp:cNvSpPr/>
      </dsp:nvSpPr>
      <dsp:spPr>
        <a:xfrm>
          <a:off x="4574822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653F9-3AAD-4860-9071-4AAECD4CBD76}">
      <dsp:nvSpPr>
        <dsp:cNvPr id="0" name=""/>
        <dsp:cNvSpPr/>
      </dsp:nvSpPr>
      <dsp:spPr>
        <a:xfrm>
          <a:off x="4095774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3. What is the link between AI feedback and performance?</a:t>
          </a:r>
        </a:p>
      </dsp:txBody>
      <dsp:txXfrm>
        <a:off x="4095774" y="2148717"/>
        <a:ext cx="1741992" cy="696796"/>
      </dsp:txXfrm>
    </dsp:sp>
    <dsp:sp modelId="{9929ABA8-6F55-451B-9B95-DA6A5E94045A}">
      <dsp:nvSpPr>
        <dsp:cNvPr id="0" name=""/>
        <dsp:cNvSpPr/>
      </dsp:nvSpPr>
      <dsp:spPr>
        <a:xfrm>
          <a:off x="6621662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0B202-E1C8-42D9-8C0A-0F6204C7E242}">
      <dsp:nvSpPr>
        <dsp:cNvPr id="0" name=""/>
        <dsp:cNvSpPr/>
      </dsp:nvSpPr>
      <dsp:spPr>
        <a:xfrm>
          <a:off x="6142615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4. How does AI impact retention over time?</a:t>
          </a:r>
        </a:p>
      </dsp:txBody>
      <dsp:txXfrm>
        <a:off x="6142615" y="2148717"/>
        <a:ext cx="1741992" cy="6967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9D1D4-084D-EF4D-8485-9B123BC2B68C}">
      <dsp:nvSpPr>
        <dsp:cNvPr id="0" name=""/>
        <dsp:cNvSpPr/>
      </dsp:nvSpPr>
      <dsp:spPr>
        <a:xfrm>
          <a:off x="757092" y="1992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AI detects defects and improves consistency.</a:t>
          </a:r>
        </a:p>
      </dsp:txBody>
      <dsp:txXfrm>
        <a:off x="757092" y="1992"/>
        <a:ext cx="3034531" cy="1820718"/>
      </dsp:txXfrm>
    </dsp:sp>
    <dsp:sp modelId="{7E013F02-128E-CA4B-9C95-4EE89A7F43D3}">
      <dsp:nvSpPr>
        <dsp:cNvPr id="0" name=""/>
        <dsp:cNvSpPr/>
      </dsp:nvSpPr>
      <dsp:spPr>
        <a:xfrm>
          <a:off x="4095076" y="1992"/>
          <a:ext cx="3034531" cy="1820718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Erden &amp; Tomiyama (2009) – robotic welding aid.</a:t>
          </a:r>
        </a:p>
      </dsp:txBody>
      <dsp:txXfrm>
        <a:off x="4095076" y="1992"/>
        <a:ext cx="3034531" cy="1820718"/>
      </dsp:txXfrm>
    </dsp:sp>
    <dsp:sp modelId="{10819ED0-003B-EB45-AFFA-A599C7C7750A}">
      <dsp:nvSpPr>
        <dsp:cNvPr id="0" name=""/>
        <dsp:cNvSpPr/>
      </dsp:nvSpPr>
      <dsp:spPr>
        <a:xfrm>
          <a:off x="757092" y="2126164"/>
          <a:ext cx="3034531" cy="1820718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Liu et al. (2014) – welder intelligence modeling.</a:t>
          </a:r>
        </a:p>
      </dsp:txBody>
      <dsp:txXfrm>
        <a:off x="757092" y="2126164"/>
        <a:ext cx="3034531" cy="1820718"/>
      </dsp:txXfrm>
    </dsp:sp>
    <dsp:sp modelId="{1C32FFC0-A1DD-DB4B-B672-3CAD3492184E}">
      <dsp:nvSpPr>
        <dsp:cNvPr id="0" name=""/>
        <dsp:cNvSpPr/>
      </dsp:nvSpPr>
      <dsp:spPr>
        <a:xfrm>
          <a:off x="4095076" y="2126164"/>
          <a:ext cx="3034531" cy="1820718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Gap: Few comparative studies with traditional methods.</a:t>
          </a:r>
        </a:p>
      </dsp:txBody>
      <dsp:txXfrm>
        <a:off x="4095076" y="2126164"/>
        <a:ext cx="3034531" cy="18207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B9B12-C2B1-6A4A-8A40-3A41D85DC5BD}">
      <dsp:nvSpPr>
        <dsp:cNvPr id="0" name=""/>
        <dsp:cNvSpPr/>
      </dsp:nvSpPr>
      <dsp:spPr>
        <a:xfrm>
          <a:off x="2011680" y="0"/>
          <a:ext cx="3566160" cy="3566160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B3397-75F2-1544-8C38-1A6433B0539C}">
      <dsp:nvSpPr>
        <dsp:cNvPr id="0" name=""/>
        <dsp:cNvSpPr/>
      </dsp:nvSpPr>
      <dsp:spPr>
        <a:xfrm>
          <a:off x="2350465" y="338785"/>
          <a:ext cx="1390802" cy="139080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Digital twin simulates welding environments.</a:t>
          </a:r>
        </a:p>
      </dsp:txBody>
      <dsp:txXfrm>
        <a:off x="2418358" y="406678"/>
        <a:ext cx="1255016" cy="1255016"/>
      </dsp:txXfrm>
    </dsp:sp>
    <dsp:sp modelId="{46D7551E-A4DF-844E-BE1B-8D7E9175252E}">
      <dsp:nvSpPr>
        <dsp:cNvPr id="0" name=""/>
        <dsp:cNvSpPr/>
      </dsp:nvSpPr>
      <dsp:spPr>
        <a:xfrm>
          <a:off x="3848252" y="338785"/>
          <a:ext cx="1390802" cy="1390802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Wang et al. (2021) – behavior-driven simulation.</a:t>
          </a:r>
        </a:p>
      </dsp:txBody>
      <dsp:txXfrm>
        <a:off x="3916145" y="406678"/>
        <a:ext cx="1255016" cy="1255016"/>
      </dsp:txXfrm>
    </dsp:sp>
    <dsp:sp modelId="{23C7819A-C139-B243-BA06-8A90A329CBEE}">
      <dsp:nvSpPr>
        <dsp:cNvPr id="0" name=""/>
        <dsp:cNvSpPr/>
      </dsp:nvSpPr>
      <dsp:spPr>
        <a:xfrm>
          <a:off x="2350465" y="1836572"/>
          <a:ext cx="1390802" cy="1390802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Lenat et al. (2024) – human-machine collaboration.</a:t>
          </a:r>
        </a:p>
      </dsp:txBody>
      <dsp:txXfrm>
        <a:off x="2418358" y="1904465"/>
        <a:ext cx="1255016" cy="1255016"/>
      </dsp:txXfrm>
    </dsp:sp>
    <dsp:sp modelId="{B70280F1-3206-364C-B041-BE88F2334F8B}">
      <dsp:nvSpPr>
        <dsp:cNvPr id="0" name=""/>
        <dsp:cNvSpPr/>
      </dsp:nvSpPr>
      <dsp:spPr>
        <a:xfrm>
          <a:off x="3848252" y="1836572"/>
          <a:ext cx="1390802" cy="1390802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Gap: Lacks multi-level skill studies.</a:t>
          </a:r>
        </a:p>
      </dsp:txBody>
      <dsp:txXfrm>
        <a:off x="3916145" y="1904465"/>
        <a:ext cx="1255016" cy="12550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0967F-0BCA-4C21-BEAF-391BE569E3B6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3A353-A660-47FF-8FA8-3E71BFD93681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E75447-E19E-4E29-8AAE-4CB7F3FEED93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PU: Enhanced speed, accuracy, engagement.</a:t>
          </a:r>
        </a:p>
      </dsp:txBody>
      <dsp:txXfrm>
        <a:off x="25435" y="2456402"/>
        <a:ext cx="1800000" cy="720000"/>
      </dsp:txXfrm>
    </dsp:sp>
    <dsp:sp modelId="{1D3C1B8C-0F1B-4DF8-9AB9-2407924C0A9C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DC89A3-61DA-4EFE-93CB-A82FF2B76881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CA4071-F5BC-456E-B9D0-5DA26F8D1C8D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PEOU: Simplified interfaces needed for adoption.</a:t>
          </a:r>
        </a:p>
      </dsp:txBody>
      <dsp:txXfrm>
        <a:off x="2140435" y="2456402"/>
        <a:ext cx="1800000" cy="720000"/>
      </dsp:txXfrm>
    </dsp:sp>
    <dsp:sp modelId="{D94AB808-9AC5-4F94-AB47-78460AD8CEE0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A2680-F80C-4C53-8CF2-EE2C2FE52231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BC865-EEE4-4CFC-B7C3-6C7D48B0F5FA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Papakostas et al. (2022) – ease of AR impacts use.</a:t>
          </a:r>
        </a:p>
      </dsp:txBody>
      <dsp:txXfrm>
        <a:off x="4255435" y="2456402"/>
        <a:ext cx="1800000" cy="720000"/>
      </dsp:txXfrm>
    </dsp:sp>
    <dsp:sp modelId="{DED77945-6CC4-46E0-84A9-473E653658D9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8BD519-4924-47F4-8868-B6AB15E4A1DE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BB72F-9595-49E5-A650-F3147D75D1A0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Gap: PU/PEOU impact on long-term outcomes is unclear.</a:t>
          </a:r>
        </a:p>
      </dsp:txBody>
      <dsp:txXfrm>
        <a:off x="6370435" y="2456402"/>
        <a:ext cx="180000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0C898-2BD5-1241-A1CE-3E2C7D6826E0}">
      <dsp:nvSpPr>
        <dsp:cNvPr id="0" name=""/>
        <dsp:cNvSpPr/>
      </dsp:nvSpPr>
      <dsp:spPr>
        <a:xfrm>
          <a:off x="0" y="991179"/>
          <a:ext cx="2305088" cy="14637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075AD-9562-594B-BC25-83A29E90DF72}">
      <dsp:nvSpPr>
        <dsp:cNvPr id="0" name=""/>
        <dsp:cNvSpPr/>
      </dsp:nvSpPr>
      <dsp:spPr>
        <a:xfrm>
          <a:off x="256120" y="1234494"/>
          <a:ext cx="2305088" cy="1463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Das et al. (2022) – defect identification via AI.</a:t>
          </a:r>
        </a:p>
      </dsp:txBody>
      <dsp:txXfrm>
        <a:off x="298991" y="1277365"/>
        <a:ext cx="2219346" cy="1377989"/>
      </dsp:txXfrm>
    </dsp:sp>
    <dsp:sp modelId="{1FAE1AC6-C880-A747-AFE5-51C9C7AE07D9}">
      <dsp:nvSpPr>
        <dsp:cNvPr id="0" name=""/>
        <dsp:cNvSpPr/>
      </dsp:nvSpPr>
      <dsp:spPr>
        <a:xfrm>
          <a:off x="2817330" y="991179"/>
          <a:ext cx="2305088" cy="14637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40A7E2-2E34-F845-8193-0BBCFF730C60}">
      <dsp:nvSpPr>
        <dsp:cNvPr id="0" name=""/>
        <dsp:cNvSpPr/>
      </dsp:nvSpPr>
      <dsp:spPr>
        <a:xfrm>
          <a:off x="3073451" y="1234494"/>
          <a:ext cx="2305088" cy="1463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Chikai et al. (2020) – haptic feedback boosts memory.</a:t>
          </a:r>
        </a:p>
      </dsp:txBody>
      <dsp:txXfrm>
        <a:off x="3116322" y="1277365"/>
        <a:ext cx="2219346" cy="1377989"/>
      </dsp:txXfrm>
    </dsp:sp>
    <dsp:sp modelId="{0FAB623B-AF71-8346-AA86-B3A8AE8620F0}">
      <dsp:nvSpPr>
        <dsp:cNvPr id="0" name=""/>
        <dsp:cNvSpPr/>
      </dsp:nvSpPr>
      <dsp:spPr>
        <a:xfrm>
          <a:off x="5634661" y="991179"/>
          <a:ext cx="2305088" cy="14637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33124-69EC-F248-81A6-1250A4D9D25B}">
      <dsp:nvSpPr>
        <dsp:cNvPr id="0" name=""/>
        <dsp:cNvSpPr/>
      </dsp:nvSpPr>
      <dsp:spPr>
        <a:xfrm>
          <a:off x="5890782" y="1234494"/>
          <a:ext cx="2305088" cy="1463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Gap: Short-term focus; need longitudinal studies.</a:t>
          </a:r>
        </a:p>
      </dsp:txBody>
      <dsp:txXfrm>
        <a:off x="5933653" y="1277365"/>
        <a:ext cx="2219346" cy="13779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B1FD0-FAE3-B940-80FD-21B797877803}">
      <dsp:nvSpPr>
        <dsp:cNvPr id="0" name=""/>
        <dsp:cNvSpPr/>
      </dsp:nvSpPr>
      <dsp:spPr>
        <a:xfrm>
          <a:off x="0" y="1405945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6284D5-BD19-404E-9184-8D7BA39B828C}">
      <dsp:nvSpPr>
        <dsp:cNvPr id="0" name=""/>
        <dsp:cNvSpPr/>
      </dsp:nvSpPr>
      <dsp:spPr>
        <a:xfrm>
          <a:off x="257174" y="16502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Metrics: Arc stability, bead uniformity, heat input.</a:t>
          </a:r>
        </a:p>
      </dsp:txBody>
      <dsp:txXfrm>
        <a:off x="300222" y="1693310"/>
        <a:ext cx="2228479" cy="1383659"/>
      </dsp:txXfrm>
    </dsp:sp>
    <dsp:sp modelId="{75C322C9-63E1-5746-A337-2C3A1E47CF29}">
      <dsp:nvSpPr>
        <dsp:cNvPr id="0" name=""/>
        <dsp:cNvSpPr/>
      </dsp:nvSpPr>
      <dsp:spPr>
        <a:xfrm>
          <a:off x="2828924" y="1405945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3FE73-C653-CD40-ADEC-21F85D6CA4FA}">
      <dsp:nvSpPr>
        <dsp:cNvPr id="0" name=""/>
        <dsp:cNvSpPr/>
      </dsp:nvSpPr>
      <dsp:spPr>
        <a:xfrm>
          <a:off x="3086099" y="16502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Wang (2020) – predictive models.</a:t>
          </a:r>
        </a:p>
      </dsp:txBody>
      <dsp:txXfrm>
        <a:off x="3129147" y="1693310"/>
        <a:ext cx="2228479" cy="1383659"/>
      </dsp:txXfrm>
    </dsp:sp>
    <dsp:sp modelId="{913C1E71-4AA5-8E46-A7FB-EE24D125D2A5}">
      <dsp:nvSpPr>
        <dsp:cNvPr id="0" name=""/>
        <dsp:cNvSpPr/>
      </dsp:nvSpPr>
      <dsp:spPr>
        <a:xfrm>
          <a:off x="5657850" y="1405945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F1FEA-7378-7F4A-ABCB-B858485BC67C}">
      <dsp:nvSpPr>
        <dsp:cNvPr id="0" name=""/>
        <dsp:cNvSpPr/>
      </dsp:nvSpPr>
      <dsp:spPr>
        <a:xfrm>
          <a:off x="5915024" y="16502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Gap: Lacks real-world execution validation.</a:t>
          </a:r>
        </a:p>
      </dsp:txBody>
      <dsp:txXfrm>
        <a:off x="5958072" y="1693310"/>
        <a:ext cx="2228479" cy="138365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316AF-D909-43EE-AB94-6D06FB038E09}">
      <dsp:nvSpPr>
        <dsp:cNvPr id="0" name=""/>
        <dsp:cNvSpPr/>
      </dsp:nvSpPr>
      <dsp:spPr>
        <a:xfrm>
          <a:off x="285002" y="983022"/>
          <a:ext cx="876041" cy="8760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FFDA1C-A648-4AA5-944B-4E4AC51B7FCD}">
      <dsp:nvSpPr>
        <dsp:cNvPr id="0" name=""/>
        <dsp:cNvSpPr/>
      </dsp:nvSpPr>
      <dsp:spPr>
        <a:xfrm>
          <a:off x="471700" y="1169720"/>
          <a:ext cx="502646" cy="5026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EBB6C-3DE6-4812-890A-A5D690E221E6}">
      <dsp:nvSpPr>
        <dsp:cNvPr id="0" name=""/>
        <dsp:cNvSpPr/>
      </dsp:nvSpPr>
      <dsp:spPr>
        <a:xfrm>
          <a:off x="4956" y="2131929"/>
          <a:ext cx="1436132" cy="57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Skill: Limited AI vs. traditional data.</a:t>
          </a:r>
        </a:p>
      </dsp:txBody>
      <dsp:txXfrm>
        <a:off x="4956" y="2131929"/>
        <a:ext cx="1436132" cy="574453"/>
      </dsp:txXfrm>
    </dsp:sp>
    <dsp:sp modelId="{FAA025C3-577C-4711-A7CA-079925BFB8A5}">
      <dsp:nvSpPr>
        <dsp:cNvPr id="0" name=""/>
        <dsp:cNvSpPr/>
      </dsp:nvSpPr>
      <dsp:spPr>
        <a:xfrm>
          <a:off x="1972458" y="983022"/>
          <a:ext cx="876041" cy="8760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7A353-1565-406E-B26B-6C0EAB6B0F55}">
      <dsp:nvSpPr>
        <dsp:cNvPr id="0" name=""/>
        <dsp:cNvSpPr/>
      </dsp:nvSpPr>
      <dsp:spPr>
        <a:xfrm>
          <a:off x="2159156" y="1169720"/>
          <a:ext cx="502646" cy="5026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64DB9C-FB6B-4E08-8CB9-1E83252467D3}">
      <dsp:nvSpPr>
        <dsp:cNvPr id="0" name=""/>
        <dsp:cNvSpPr/>
      </dsp:nvSpPr>
      <dsp:spPr>
        <a:xfrm>
          <a:off x="1692413" y="2131929"/>
          <a:ext cx="1436132" cy="57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Retention: Few long-term studies.</a:t>
          </a:r>
        </a:p>
      </dsp:txBody>
      <dsp:txXfrm>
        <a:off x="1692413" y="2131929"/>
        <a:ext cx="1436132" cy="574453"/>
      </dsp:txXfrm>
    </dsp:sp>
    <dsp:sp modelId="{1878FAE6-994F-4DD4-93FE-47452A546708}">
      <dsp:nvSpPr>
        <dsp:cNvPr id="0" name=""/>
        <dsp:cNvSpPr/>
      </dsp:nvSpPr>
      <dsp:spPr>
        <a:xfrm>
          <a:off x="3659914" y="983022"/>
          <a:ext cx="876041" cy="8760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B25D6-1126-4929-9854-5158C1DBBF82}">
      <dsp:nvSpPr>
        <dsp:cNvPr id="0" name=""/>
        <dsp:cNvSpPr/>
      </dsp:nvSpPr>
      <dsp:spPr>
        <a:xfrm>
          <a:off x="3846612" y="1169720"/>
          <a:ext cx="502646" cy="5026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0BB1D-0C45-4A60-B546-E157180F7CBA}">
      <dsp:nvSpPr>
        <dsp:cNvPr id="0" name=""/>
        <dsp:cNvSpPr/>
      </dsp:nvSpPr>
      <dsp:spPr>
        <a:xfrm>
          <a:off x="3379869" y="2131929"/>
          <a:ext cx="1436132" cy="57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Errors: Sparse multi-session tracking.</a:t>
          </a:r>
        </a:p>
      </dsp:txBody>
      <dsp:txXfrm>
        <a:off x="3379869" y="2131929"/>
        <a:ext cx="1436132" cy="574453"/>
      </dsp:txXfrm>
    </dsp:sp>
    <dsp:sp modelId="{64972414-2C60-44E9-9656-3750674D3795}">
      <dsp:nvSpPr>
        <dsp:cNvPr id="0" name=""/>
        <dsp:cNvSpPr/>
      </dsp:nvSpPr>
      <dsp:spPr>
        <a:xfrm>
          <a:off x="5347371" y="983022"/>
          <a:ext cx="876041" cy="8760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40DF0-689F-473A-A6DB-3E85D3B59E6F}">
      <dsp:nvSpPr>
        <dsp:cNvPr id="0" name=""/>
        <dsp:cNvSpPr/>
      </dsp:nvSpPr>
      <dsp:spPr>
        <a:xfrm>
          <a:off x="5534068" y="1169720"/>
          <a:ext cx="502646" cy="50264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9DE25-80AE-49C1-8E52-9A3D76C97708}">
      <dsp:nvSpPr>
        <dsp:cNvPr id="0" name=""/>
        <dsp:cNvSpPr/>
      </dsp:nvSpPr>
      <dsp:spPr>
        <a:xfrm>
          <a:off x="5067325" y="2131929"/>
          <a:ext cx="1436132" cy="57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Performance: Weak correlation research.</a:t>
          </a:r>
        </a:p>
      </dsp:txBody>
      <dsp:txXfrm>
        <a:off x="5067325" y="2131929"/>
        <a:ext cx="1436132" cy="574453"/>
      </dsp:txXfrm>
    </dsp:sp>
    <dsp:sp modelId="{7E8FFCF8-528F-4FAA-A32D-BCE93B056680}">
      <dsp:nvSpPr>
        <dsp:cNvPr id="0" name=""/>
        <dsp:cNvSpPr/>
      </dsp:nvSpPr>
      <dsp:spPr>
        <a:xfrm>
          <a:off x="7034827" y="983022"/>
          <a:ext cx="876041" cy="8760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0BB56-32E7-4AA7-89B4-DD9619EA8E19}">
      <dsp:nvSpPr>
        <dsp:cNvPr id="0" name=""/>
        <dsp:cNvSpPr/>
      </dsp:nvSpPr>
      <dsp:spPr>
        <a:xfrm>
          <a:off x="7221524" y="1169720"/>
          <a:ext cx="502646" cy="50264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7170F-B53F-4A26-886F-994D9DE40B7C}">
      <dsp:nvSpPr>
        <dsp:cNvPr id="0" name=""/>
        <dsp:cNvSpPr/>
      </dsp:nvSpPr>
      <dsp:spPr>
        <a:xfrm>
          <a:off x="6754781" y="2131929"/>
          <a:ext cx="1436132" cy="57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TAM: Limited application in welding training.</a:t>
          </a:r>
        </a:p>
      </dsp:txBody>
      <dsp:txXfrm>
        <a:off x="6754781" y="2131929"/>
        <a:ext cx="1436132" cy="5744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77DAC-5C89-45F9-9A8C-0B81C85BF821}">
      <dsp:nvSpPr>
        <dsp:cNvPr id="0" name=""/>
        <dsp:cNvSpPr/>
      </dsp:nvSpPr>
      <dsp:spPr>
        <a:xfrm>
          <a:off x="520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56CFF-98F3-44B8-ABF7-81B92958536B}">
      <dsp:nvSpPr>
        <dsp:cNvPr id="0" name=""/>
        <dsp:cNvSpPr/>
      </dsp:nvSpPr>
      <dsp:spPr>
        <a:xfrm>
          <a:off x="25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Addresses empirical and theoretical gaps.</a:t>
          </a:r>
        </a:p>
      </dsp:txBody>
      <dsp:txXfrm>
        <a:off x="25435" y="2024704"/>
        <a:ext cx="1800000" cy="720000"/>
      </dsp:txXfrm>
    </dsp:sp>
    <dsp:sp modelId="{864187A6-A97E-4D7E-8839-5E19A954E940}">
      <dsp:nvSpPr>
        <dsp:cNvPr id="0" name=""/>
        <dsp:cNvSpPr/>
      </dsp:nvSpPr>
      <dsp:spPr>
        <a:xfrm>
          <a:off x="2635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179F0-6395-4638-982A-B78B99A1FACD}">
      <dsp:nvSpPr>
        <dsp:cNvPr id="0" name=""/>
        <dsp:cNvSpPr/>
      </dsp:nvSpPr>
      <dsp:spPr>
        <a:xfrm>
          <a:off x="2140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Applies TAM in CTE welding context.</a:t>
          </a:r>
        </a:p>
      </dsp:txBody>
      <dsp:txXfrm>
        <a:off x="2140435" y="2024704"/>
        <a:ext cx="1800000" cy="720000"/>
      </dsp:txXfrm>
    </dsp:sp>
    <dsp:sp modelId="{43193C93-0666-4842-88A7-1A3FC4851D77}">
      <dsp:nvSpPr>
        <dsp:cNvPr id="0" name=""/>
        <dsp:cNvSpPr/>
      </dsp:nvSpPr>
      <dsp:spPr>
        <a:xfrm>
          <a:off x="4750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F4F2B9-03D1-4D6B-A9ED-42FAD49BA1A4}">
      <dsp:nvSpPr>
        <dsp:cNvPr id="0" name=""/>
        <dsp:cNvSpPr/>
      </dsp:nvSpPr>
      <dsp:spPr>
        <a:xfrm>
          <a:off x="4255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Measures retention, quality, and feedback impact.</a:t>
          </a:r>
        </a:p>
      </dsp:txBody>
      <dsp:txXfrm>
        <a:off x="4255435" y="2024704"/>
        <a:ext cx="1800000" cy="720000"/>
      </dsp:txXfrm>
    </dsp:sp>
    <dsp:sp modelId="{46C1E4FC-751E-43F5-B6A6-629669D0FB25}">
      <dsp:nvSpPr>
        <dsp:cNvPr id="0" name=""/>
        <dsp:cNvSpPr/>
      </dsp:nvSpPr>
      <dsp:spPr>
        <a:xfrm>
          <a:off x="6865435" y="944700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1A1CE-51DA-420D-A4A1-232E2C3ADF06}">
      <dsp:nvSpPr>
        <dsp:cNvPr id="0" name=""/>
        <dsp:cNvSpPr/>
      </dsp:nvSpPr>
      <dsp:spPr>
        <a:xfrm>
          <a:off x="6370435" y="20247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Framework for future AI-welding training integration.</a:t>
          </a:r>
        </a:p>
      </dsp:txBody>
      <dsp:txXfrm>
        <a:off x="6370435" y="2024704"/>
        <a:ext cx="1800000" cy="720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669BE-1993-CE47-96B7-19E398CE14BF}">
      <dsp:nvSpPr>
        <dsp:cNvPr id="0" name=""/>
        <dsp:cNvSpPr/>
      </dsp:nvSpPr>
      <dsp:spPr>
        <a:xfrm>
          <a:off x="1000" y="544413"/>
          <a:ext cx="3511658" cy="2229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BA971-DD75-4140-9E22-961AF04D2717}">
      <dsp:nvSpPr>
        <dsp:cNvPr id="0" name=""/>
        <dsp:cNvSpPr/>
      </dsp:nvSpPr>
      <dsp:spPr>
        <a:xfrm>
          <a:off x="391184" y="915088"/>
          <a:ext cx="3511658" cy="2229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Copy of Presentation:</a:t>
          </a:r>
        </a:p>
      </dsp:txBody>
      <dsp:txXfrm>
        <a:off x="456496" y="980400"/>
        <a:ext cx="3381034" cy="2099279"/>
      </dsp:txXfrm>
    </dsp:sp>
    <dsp:sp modelId="{14824831-106C-BC4C-8407-CEB41FD004A8}">
      <dsp:nvSpPr>
        <dsp:cNvPr id="0" name=""/>
        <dsp:cNvSpPr/>
      </dsp:nvSpPr>
      <dsp:spPr>
        <a:xfrm>
          <a:off x="4287198" y="526797"/>
          <a:ext cx="3511658" cy="2229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0A77F-EF4A-6A43-A0ED-4A568032DCAD}">
      <dsp:nvSpPr>
        <dsp:cNvPr id="0" name=""/>
        <dsp:cNvSpPr/>
      </dsp:nvSpPr>
      <dsp:spPr>
        <a:xfrm>
          <a:off x="4677382" y="897472"/>
          <a:ext cx="3511658" cy="2229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Contact:</a:t>
          </a:r>
        </a:p>
      </dsp:txBody>
      <dsp:txXfrm>
        <a:off x="4742694" y="962784"/>
        <a:ext cx="3381034" cy="2099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05CB8-F141-8E48-BC5A-B15B6BD299DA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9CB60-5BB3-E846-99A3-E38605A72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64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dirty="0"/>
              <a:t>Introduce the topic and explain the relevance of AI in CTE programs, particularly in welding. Emphasize the technological shift.</a:t>
            </a:r>
            <a:r>
              <a:rPr lang="en-US" dirty="0"/>
              <a:t> Projected U.S. shortage of &gt;360,000 welders by 2027</a:t>
            </a:r>
          </a:p>
          <a:p>
            <a:pPr lvl="0"/>
            <a:r>
              <a:rPr lang="en-US" dirty="0"/>
              <a:t>Capacity constraints: faculty, facilities, consumables</a:t>
            </a:r>
          </a:p>
          <a:p>
            <a:pPr lvl="0"/>
            <a:r>
              <a:rPr lang="en-US" dirty="0"/>
              <a:t>Need for scalable, high‑fidelity, feedback‑rich training</a:t>
            </a:r>
          </a:p>
          <a:p>
            <a:pPr lvl="0"/>
            <a:r>
              <a:rPr lang="en-US" dirty="0"/>
              <a:t>Industry 4.0 requires hybrid digital‑manual skill sets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9CB60-5BB3-E846-99A3-E38605A72B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25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Briefly explain TAM and why it is suitable for this study. Connect to trainee acceptance of 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Walk through each objective. Clarify the difference between 'skill acquisition' and 'retention'.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 the motivation for these questions and how each one aligns with the objectives.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 how AI assists in developing consistent welding technique and decision-making.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digital twins using examples, and how they simulate welding conditions.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Connect PU and PEOU to trainees’ willingness to adopt new systems. Show real-world cases.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Show how AI identifies errors and allows repeated practice for improvement.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how welding quality is typically measured and why AI’s contribution is important.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Summarize how trainees feel about AI, and challenges faced in educational settings.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Summarize gaps found in literature and reinforce the justification for your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Highlight how your study will be different and its contribution to both theory and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75412-E53D-2149-983D-EF1CA597A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BE56E-9112-D37F-2883-7FE34E727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59281-C060-CE06-E89C-8E260B3EE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Highlight how your study will be different and its contribution to both theory and practice.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F733D-D807-0984-02B5-407F906373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79822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Invite questions and thank attendees. Be open to feedback and suggestions.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A0955-A98F-2C7B-79A5-D4B610996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D1414-EED6-C863-24F4-0EEFE8E94E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8AEC69-C6ED-D67F-4B2B-F4C262D23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Invite questions and thank attendees. Be open to feedback and suggestions.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E9F52-37AC-8593-1316-8ED3CE42F3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874534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177A47-6DDD-854F-A364-1A0FF5466670}"/>
              </a:ext>
            </a:extLst>
          </p:cNvPr>
          <p:cNvSpPr/>
          <p:nvPr userDrawn="1"/>
        </p:nvSpPr>
        <p:spPr>
          <a:xfrm>
            <a:off x="5799329" y="5619752"/>
            <a:ext cx="2564606" cy="12382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E01D81-F204-EF4C-B609-6B0D06DC6E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862" y="5781675"/>
            <a:ext cx="2157539" cy="9144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DFFA9B-77F1-B54E-9A1A-D17684F8B964}"/>
              </a:ext>
            </a:extLst>
          </p:cNvPr>
          <p:cNvCxnSpPr/>
          <p:nvPr userDrawn="1"/>
        </p:nvCxnSpPr>
        <p:spPr>
          <a:xfrm>
            <a:off x="821064" y="1532393"/>
            <a:ext cx="669805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7CE7B8-041F-4B4F-9FB7-4384A3F9AC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1065" y="2433751"/>
            <a:ext cx="3355181" cy="276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068FBF7-179E-EA47-8716-9B06FC03F8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08754" y="2433751"/>
            <a:ext cx="3355181" cy="276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2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instagram.com/reel/DJfkP7gSX9w/?igsh=MWxjcDNrajNheGt6eg==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2.mp4"/><Relationship Id="rId7" Type="http://schemas.openxmlformats.org/officeDocument/2006/relationships/hyperlink" Target="https://www.kaltura.com/index.php/extwidget/preview/partner_id/389581/uiconf_id/35252361/entry_id/1_7mv62d36/embed/dynamic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emf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51381"/>
            <a:ext cx="7884414" cy="4066540"/>
          </a:xfrm>
        </p:spPr>
        <p:txBody>
          <a:bodyPr anchor="b">
            <a:normAutofit/>
          </a:bodyPr>
          <a:lstStyle/>
          <a:p>
            <a:pPr algn="l"/>
            <a:r>
              <a:rPr lang="en-US" sz="5700" dirty="0"/>
              <a:t>AI-Driven Welding Training in Career and Technical Education (CTE)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49" y="4790521"/>
            <a:ext cx="7884414" cy="11266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700" dirty="0"/>
              <a:t>Scott Laslo MS CWI CWE WPQ1 | Columbus State C.C.| 10/23/25 </a:t>
            </a:r>
            <a:endParaRPr lang="en-US" sz="2700" dirty="0">
              <a:ea typeface="Calibri"/>
              <a:cs typeface="Calibri"/>
            </a:endParaRPr>
          </a:p>
        </p:txBody>
      </p:sp>
      <p:sp>
        <p:nvSpPr>
          <p:cNvPr id="32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4718595"/>
            <a:ext cx="4057650" cy="18288"/>
          </a:xfrm>
          <a:custGeom>
            <a:avLst/>
            <a:gdLst>
              <a:gd name="connsiteX0" fmla="*/ 0 w 4057650"/>
              <a:gd name="connsiteY0" fmla="*/ 0 h 18288"/>
              <a:gd name="connsiteX1" fmla="*/ 757428 w 4057650"/>
              <a:gd name="connsiteY1" fmla="*/ 0 h 18288"/>
              <a:gd name="connsiteX2" fmla="*/ 1474279 w 4057650"/>
              <a:gd name="connsiteY2" fmla="*/ 0 h 18288"/>
              <a:gd name="connsiteX3" fmla="*/ 2191131 w 4057650"/>
              <a:gd name="connsiteY3" fmla="*/ 0 h 18288"/>
              <a:gd name="connsiteX4" fmla="*/ 2745676 w 4057650"/>
              <a:gd name="connsiteY4" fmla="*/ 0 h 18288"/>
              <a:gd name="connsiteX5" fmla="*/ 3340798 w 4057650"/>
              <a:gd name="connsiteY5" fmla="*/ 0 h 18288"/>
              <a:gd name="connsiteX6" fmla="*/ 4057650 w 4057650"/>
              <a:gd name="connsiteY6" fmla="*/ 0 h 18288"/>
              <a:gd name="connsiteX7" fmla="*/ 4057650 w 4057650"/>
              <a:gd name="connsiteY7" fmla="*/ 18288 h 18288"/>
              <a:gd name="connsiteX8" fmla="*/ 3381375 w 4057650"/>
              <a:gd name="connsiteY8" fmla="*/ 18288 h 18288"/>
              <a:gd name="connsiteX9" fmla="*/ 2826830 w 4057650"/>
              <a:gd name="connsiteY9" fmla="*/ 18288 h 18288"/>
              <a:gd name="connsiteX10" fmla="*/ 2272284 w 4057650"/>
              <a:gd name="connsiteY10" fmla="*/ 18288 h 18288"/>
              <a:gd name="connsiteX11" fmla="*/ 1555432 w 4057650"/>
              <a:gd name="connsiteY11" fmla="*/ 18288 h 18288"/>
              <a:gd name="connsiteX12" fmla="*/ 960310 w 4057650"/>
              <a:gd name="connsiteY12" fmla="*/ 18288 h 18288"/>
              <a:gd name="connsiteX13" fmla="*/ 0 w 4057650"/>
              <a:gd name="connsiteY13" fmla="*/ 18288 h 18288"/>
              <a:gd name="connsiteX14" fmla="*/ 0 w 405765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57650" h="18288" fill="none" extrusionOk="0">
                <a:moveTo>
                  <a:pt x="0" y="0"/>
                </a:moveTo>
                <a:cubicBezTo>
                  <a:pt x="371182" y="3227"/>
                  <a:pt x="494372" y="9222"/>
                  <a:pt x="757428" y="0"/>
                </a:cubicBezTo>
                <a:cubicBezTo>
                  <a:pt x="1020484" y="-9222"/>
                  <a:pt x="1116719" y="-4357"/>
                  <a:pt x="1474279" y="0"/>
                </a:cubicBezTo>
                <a:cubicBezTo>
                  <a:pt x="1831839" y="4357"/>
                  <a:pt x="1920973" y="-11809"/>
                  <a:pt x="2191131" y="0"/>
                </a:cubicBezTo>
                <a:cubicBezTo>
                  <a:pt x="2461289" y="11809"/>
                  <a:pt x="2589480" y="-22604"/>
                  <a:pt x="2745676" y="0"/>
                </a:cubicBezTo>
                <a:cubicBezTo>
                  <a:pt x="2901872" y="22604"/>
                  <a:pt x="3136452" y="-12306"/>
                  <a:pt x="3340798" y="0"/>
                </a:cubicBezTo>
                <a:cubicBezTo>
                  <a:pt x="3545144" y="12306"/>
                  <a:pt x="3766934" y="-21556"/>
                  <a:pt x="4057650" y="0"/>
                </a:cubicBezTo>
                <a:cubicBezTo>
                  <a:pt x="4057150" y="8855"/>
                  <a:pt x="4057759" y="14521"/>
                  <a:pt x="4057650" y="18288"/>
                </a:cubicBezTo>
                <a:cubicBezTo>
                  <a:pt x="3743404" y="40125"/>
                  <a:pt x="3625516" y="-14923"/>
                  <a:pt x="3381375" y="18288"/>
                </a:cubicBezTo>
                <a:cubicBezTo>
                  <a:pt x="3137235" y="51499"/>
                  <a:pt x="2946571" y="1"/>
                  <a:pt x="2826830" y="18288"/>
                </a:cubicBezTo>
                <a:cubicBezTo>
                  <a:pt x="2707090" y="36575"/>
                  <a:pt x="2402756" y="1432"/>
                  <a:pt x="2272284" y="18288"/>
                </a:cubicBezTo>
                <a:cubicBezTo>
                  <a:pt x="2141812" y="35144"/>
                  <a:pt x="1895935" y="18199"/>
                  <a:pt x="1555432" y="18288"/>
                </a:cubicBezTo>
                <a:cubicBezTo>
                  <a:pt x="1214929" y="18377"/>
                  <a:pt x="1103072" y="14503"/>
                  <a:pt x="960310" y="18288"/>
                </a:cubicBezTo>
                <a:cubicBezTo>
                  <a:pt x="817548" y="22073"/>
                  <a:pt x="402272" y="-29359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057650" h="18288" stroke="0" extrusionOk="0">
                <a:moveTo>
                  <a:pt x="0" y="0"/>
                </a:moveTo>
                <a:cubicBezTo>
                  <a:pt x="248348" y="13145"/>
                  <a:pt x="486117" y="25042"/>
                  <a:pt x="635698" y="0"/>
                </a:cubicBezTo>
                <a:cubicBezTo>
                  <a:pt x="785279" y="-25042"/>
                  <a:pt x="917762" y="-5537"/>
                  <a:pt x="1190244" y="0"/>
                </a:cubicBezTo>
                <a:cubicBezTo>
                  <a:pt x="1462726" y="5537"/>
                  <a:pt x="1667120" y="-21232"/>
                  <a:pt x="1947672" y="0"/>
                </a:cubicBezTo>
                <a:cubicBezTo>
                  <a:pt x="2228224" y="21232"/>
                  <a:pt x="2280631" y="-21698"/>
                  <a:pt x="2583370" y="0"/>
                </a:cubicBezTo>
                <a:cubicBezTo>
                  <a:pt x="2886109" y="21698"/>
                  <a:pt x="3022941" y="19647"/>
                  <a:pt x="3219069" y="0"/>
                </a:cubicBezTo>
                <a:cubicBezTo>
                  <a:pt x="3415197" y="-19647"/>
                  <a:pt x="3747500" y="26991"/>
                  <a:pt x="4057650" y="0"/>
                </a:cubicBezTo>
                <a:cubicBezTo>
                  <a:pt x="4056752" y="7180"/>
                  <a:pt x="4057819" y="13790"/>
                  <a:pt x="4057650" y="18288"/>
                </a:cubicBezTo>
                <a:cubicBezTo>
                  <a:pt x="3865148" y="-3313"/>
                  <a:pt x="3702543" y="49468"/>
                  <a:pt x="3381375" y="18288"/>
                </a:cubicBezTo>
                <a:cubicBezTo>
                  <a:pt x="3060208" y="-12892"/>
                  <a:pt x="2956571" y="-8678"/>
                  <a:pt x="2826830" y="18288"/>
                </a:cubicBezTo>
                <a:cubicBezTo>
                  <a:pt x="2697089" y="45254"/>
                  <a:pt x="2411031" y="43154"/>
                  <a:pt x="2150555" y="18288"/>
                </a:cubicBezTo>
                <a:cubicBezTo>
                  <a:pt x="1890080" y="-6578"/>
                  <a:pt x="1741827" y="-615"/>
                  <a:pt x="1474280" y="18288"/>
                </a:cubicBezTo>
                <a:cubicBezTo>
                  <a:pt x="1206734" y="37191"/>
                  <a:pt x="998203" y="33335"/>
                  <a:pt x="838581" y="18288"/>
                </a:cubicBezTo>
                <a:cubicBezTo>
                  <a:pt x="678959" y="3241"/>
                  <a:pt x="187101" y="-13212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9D21B89-0096-4F9F-B044-E8A896A6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357" y="5353862"/>
            <a:ext cx="750848" cy="750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4500"/>
              <a:t>Introduction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CE90FB-6250-164D-4B94-E643FD7E6E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36285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8CC215-42B0-E27B-9495-378AE4116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578" y="1257300"/>
            <a:ext cx="3988849" cy="1381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The Workforce Challenge</a:t>
            </a:r>
          </a:p>
        </p:txBody>
      </p:sp>
      <p:sp>
        <p:nvSpPr>
          <p:cNvPr id="20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Graphic 6" descr="Welder">
            <a:extLst>
              <a:ext uri="{FF2B5EF4-FFF2-40B4-BE49-F238E27FC236}">
                <a16:creationId xmlns:a16="http://schemas.microsoft.com/office/drawing/2014/main" id="{EC932224-7776-0EBD-323B-35290BFD1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490" y="2079067"/>
            <a:ext cx="3026740" cy="30267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45DD7-6AED-972C-A20A-A506CEEF8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3195" y="2638425"/>
            <a:ext cx="4003614" cy="28387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1500" dirty="0">
              <a:solidFill>
                <a:srgbClr val="000000"/>
              </a:solidFill>
            </a:endParaRP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“Our nation’s infrastructure depends on welders. Yet classrooms, not factories, are the true bottleneck. Scaling learning is our greatest engineering challenge.”</a:t>
            </a:r>
          </a:p>
        </p:txBody>
      </p:sp>
    </p:spTree>
    <p:extLst>
      <p:ext uri="{BB962C8B-B14F-4D97-AF65-F5344CB8AC3E}">
        <p14:creationId xmlns:p14="http://schemas.microsoft.com/office/powerpoint/2010/main" val="388703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D65340-EB51-837F-E3D1-36D58308C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39520"/>
            <a:ext cx="2571750" cy="1719072"/>
          </a:xfrm>
        </p:spPr>
        <p:txBody>
          <a:bodyPr anchor="b">
            <a:normAutofit/>
          </a:bodyPr>
          <a:lstStyle/>
          <a:p>
            <a:r>
              <a:rPr lang="en-US" sz="4700"/>
              <a:t>Limits of Tradition</a:t>
            </a:r>
            <a:endParaRPr lang="en-US" sz="4700" dirty="0"/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85F2A-6776-0931-87E6-F8EE1C464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807208"/>
            <a:ext cx="257175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900" dirty="0"/>
              <a:t>Traditional training is resource-intensive: one torch, one mentor, one booth at a time. We respect that lineage — and we build on 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591A4-4EE0-9855-6388-CE6A84B03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013" y="640080"/>
            <a:ext cx="372320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88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2E263-D6EA-0F38-8AF0-0137100B5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From Resistance to Readiness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48EB3F-5004-5DE3-FC60-CCE2716A5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754" y="640080"/>
            <a:ext cx="3704897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30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4763A-8BF1-77D1-0BC7-58199A634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for Adoption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04E5D4-32FE-6245-E4A1-56C62BDB1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8" y="1600200"/>
            <a:ext cx="678894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49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2FBD37-A823-AC59-EAD3-A5F60D0272F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TAM Framework (Fred Davis, 1986)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FB92F2-BF4D-4D2E-4CA3-1F09BA568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54214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Two men looking at a piece of metal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8DA0F7FC-9FB3-8A5C-B1F5-713D6D8D23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436" r="5549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7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Research Objectives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065217-15BC-BFCE-3D87-B08684109F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065724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Research Questions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B4D99C5-85CD-39F5-B8BD-7B432D1E17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572611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AI in Skill Acquisition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B860D6-0BB5-93EA-3A48-5920D6A959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422826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57200"/>
            <a:ext cx="7934706" cy="118872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chemeClr val="tx2"/>
                </a:solidFill>
              </a:rPr>
              <a:t>Digital Twins &amp; Adaptive Systems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553998" y="473861"/>
            <a:ext cx="3142400" cy="2037604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1809166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8101BD-7EC8-783F-99B4-F740D8B7BC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212755"/>
              </p:ext>
            </p:extLst>
          </p:nvPr>
        </p:nvGraphicFramePr>
        <p:xfrm>
          <a:off x="777240" y="2543633"/>
          <a:ext cx="758952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Usefulness &amp; Ease of Use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C3C66E-D9B0-01C2-B08E-731676B49C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69652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Error Reduction &amp; Learning Retention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A9F2FA-3753-544F-CF32-E3F0AEEE81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969011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Welding Performance Metrics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4CE2D2-FCF0-B39E-B682-4F33559CFB0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olecular structure and periodic table on a desk">
            <a:extLst>
              <a:ext uri="{FF2B5EF4-FFF2-40B4-BE49-F238E27FC236}">
                <a16:creationId xmlns:a16="http://schemas.microsoft.com/office/drawing/2014/main" id="{78650754-CCA5-E9AA-9671-E0A8CBF7BD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96" r="47010" b="-2"/>
          <a:stretch/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US" sz="3500"/>
              <a:t>Trainee Perceptions &amp; Adoption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6487" y="2743200"/>
            <a:ext cx="3935505" cy="3496878"/>
          </a:xfrm>
        </p:spPr>
        <p:txBody>
          <a:bodyPr anchor="ctr">
            <a:normAutofit/>
          </a:bodyPr>
          <a:lstStyle/>
          <a:p>
            <a:endParaRPr lang="en-US" sz="1700" dirty="0"/>
          </a:p>
          <a:p>
            <a:pPr>
              <a:defRPr sz="2000"/>
            </a:pPr>
            <a:r>
              <a:rPr lang="en-US" sz="1700" dirty="0"/>
              <a:t>Ipsita et al. (2022) – VR improves access.</a:t>
            </a:r>
          </a:p>
          <a:p>
            <a:pPr>
              <a:defRPr sz="2000"/>
            </a:pPr>
            <a:r>
              <a:rPr lang="en-US" sz="1700" dirty="0"/>
              <a:t>Farida &amp; </a:t>
            </a:r>
            <a:r>
              <a:rPr lang="en-US" sz="1700" dirty="0" err="1"/>
              <a:t>Nurhadi</a:t>
            </a:r>
            <a:r>
              <a:rPr lang="en-US" sz="1700" dirty="0"/>
              <a:t> (2022) – user satisfaction with standards.</a:t>
            </a:r>
          </a:p>
          <a:p>
            <a:pPr>
              <a:defRPr sz="2000"/>
            </a:pPr>
            <a:r>
              <a:rPr lang="en-US" sz="1700" dirty="0"/>
              <a:t>Gap: Resistance to AI remains unexamined in depth.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Summary of Research Gaps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A2FD1C-7EE8-B0A9-D115-522C37D3F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048915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Contribution of This Study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0F8FB69-A09D-8009-F2D5-39716CABB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309621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6523" y="4458503"/>
            <a:ext cx="27122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>
                <a:solidFill>
                  <a:schemeClr val="bg1"/>
                </a:solidFill>
              </a:rPr>
              <a:t>Presentation Name Goes Right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746523" y="4735502"/>
            <a:ext cx="128817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150008A-B64D-BF49-8EDA-042346B1D823}" type="datetime4">
              <a:rPr lang="en-US" sz="1350">
                <a:solidFill>
                  <a:schemeClr val="bg1"/>
                </a:solidFill>
              </a:rPr>
              <a:pPr/>
              <a:t>October 19, 2025</a:t>
            </a:fld>
            <a:endParaRPr lang="en-US" sz="1350">
              <a:solidFill>
                <a:schemeClr val="bg1"/>
              </a:solidFill>
            </a:endParaRPr>
          </a:p>
        </p:txBody>
      </p:sp>
      <p:pic>
        <p:nvPicPr>
          <p:cNvPr id="8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87" y="5618110"/>
            <a:ext cx="1316850" cy="25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4DF3D76-501A-074F-B081-A3CDABE2735A}"/>
              </a:ext>
            </a:extLst>
          </p:cNvPr>
          <p:cNvSpPr txBox="1">
            <a:spLocks/>
          </p:cNvSpPr>
          <p:nvPr/>
        </p:nvSpPr>
        <p:spPr>
          <a:xfrm>
            <a:off x="746523" y="983719"/>
            <a:ext cx="6858000" cy="569854"/>
          </a:xfrm>
          <a:prstGeom prst="rect">
            <a:avLst/>
          </a:prstGeom>
        </p:spPr>
        <p:txBody>
          <a:bodyPr lIns="68580" tIns="34290" rIns="68580" bIns="3429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ea typeface="+mj-lt"/>
                <a:cs typeface="+mj-lt"/>
                <a:hlinkClick r:id="rId7"/>
              </a:rPr>
              <a:t>Curricular Content</a:t>
            </a:r>
            <a:endParaRPr lang="en-US" sz="3600" dirty="0">
              <a:ea typeface="+mj-lt"/>
              <a:cs typeface="+mj-lt"/>
            </a:endParaRPr>
          </a:p>
          <a:p>
            <a:endParaRPr lang="en-US" sz="3600" dirty="0">
              <a:cs typeface="Arial"/>
            </a:endParaRPr>
          </a:p>
          <a:p>
            <a:endParaRPr lang="en-US" sz="3600" dirty="0">
              <a:cs typeface="Arial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84535FB-53A5-E34B-AB2E-73BA536C0102}"/>
              </a:ext>
            </a:extLst>
          </p:cNvPr>
          <p:cNvSpPr txBox="1">
            <a:spLocks/>
          </p:cNvSpPr>
          <p:nvPr/>
        </p:nvSpPr>
        <p:spPr>
          <a:xfrm>
            <a:off x="8728242" y="5633050"/>
            <a:ext cx="334869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50872-8A17-E149-A673-743C1F5DBCE3}" type="slidenum">
              <a: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US" sz="135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pillman_FCAW.mp4">
            <a:hlinkClick r:id="" action="ppaction://media"/>
            <a:extLst>
              <a:ext uri="{FF2B5EF4-FFF2-40B4-BE49-F238E27FC236}">
                <a16:creationId xmlns:a16="http://schemas.microsoft.com/office/drawing/2014/main" id="{37DD8028-3C17-970B-8FB5-0D7F5A6EB6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7986" y="2256845"/>
            <a:ext cx="4344014" cy="2755657"/>
          </a:xfrm>
          <a:prstGeom prst="rect">
            <a:avLst/>
          </a:prstGeom>
        </p:spPr>
      </p:pic>
      <p:pic>
        <p:nvPicPr>
          <p:cNvPr id="4" name="Laslo_weld_edits_d6_mute.mp4.mp4">
            <a:hlinkClick r:id="" action="ppaction://media"/>
            <a:extLst>
              <a:ext uri="{FF2B5EF4-FFF2-40B4-BE49-F238E27FC236}">
                <a16:creationId xmlns:a16="http://schemas.microsoft.com/office/drawing/2014/main" id="{6DA3DAD0-3D74-3824-2E5D-DC67E4545DC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56845"/>
            <a:ext cx="4344014" cy="275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00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918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DB5E31-F693-152E-AF6D-5A9DF7A5D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5D0A3A-F9B2-CA5D-A987-C00081496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0EFD2B-B8DA-4DEF-6A22-3D835A778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7D0DDF-5004-0C46-657B-1556AACBA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0CE611-2230-A4D2-E7C6-2CD5C43CC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76FBE3-80B2-BC09-56BD-7187448AD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Applications of This Study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3F6940-6687-7BB9-D12C-E972B9FAD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70031"/>
            <a:ext cx="8229600" cy="4525963"/>
          </a:xfrm>
        </p:spPr>
        <p:txBody>
          <a:bodyPr/>
          <a:lstStyle/>
          <a:p>
            <a:r>
              <a:rPr lang="en-US" dirty="0"/>
              <a:t> Instrumentation Acquisition: Welding Education, Learning and Development Standardization (WELDS Ohio Project) </a:t>
            </a:r>
          </a:p>
          <a:p>
            <a:r>
              <a:rPr lang="en-US" dirty="0"/>
              <a:t>Manufacturing Alliance of </a:t>
            </a:r>
            <a:r>
              <a:rPr lang="en-US" dirty="0" err="1"/>
              <a:t>educatoRs</a:t>
            </a:r>
            <a:r>
              <a:rPr lang="en-US" dirty="0"/>
              <a:t> and Industry for Naval </a:t>
            </a:r>
            <a:r>
              <a:rPr lang="en-US" dirty="0" err="1"/>
              <a:t>dEterrence</a:t>
            </a:r>
            <a:r>
              <a:rPr lang="en-US" dirty="0"/>
              <a:t> and Resilience (MARINER) </a:t>
            </a:r>
          </a:p>
          <a:p>
            <a:r>
              <a:rPr lang="en-US" dirty="0"/>
              <a:t>Education and Training Development and Implementation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50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Thank You / Q&amp;A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1F75AF-5FFA-E648-89EF-BA64C74E01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010787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17E92B4-2E19-AE30-9B95-B195301FA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8714" y="5247408"/>
            <a:ext cx="815073" cy="815073"/>
          </a:xfrm>
          <a:prstGeom prst="rect">
            <a:avLst/>
          </a:prstGeom>
        </p:spPr>
      </p:pic>
      <p:pic>
        <p:nvPicPr>
          <p:cNvPr id="7" name="Picture 6" descr="A qr code with a few black squares&#10;&#10;AI-generated content may be incorrect.">
            <a:extLst>
              <a:ext uri="{FF2B5EF4-FFF2-40B4-BE49-F238E27FC236}">
                <a16:creationId xmlns:a16="http://schemas.microsoft.com/office/drawing/2014/main" id="{4E64DC22-FCD6-C1B4-2ADC-253224D9FA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7749" y="5247408"/>
            <a:ext cx="815073" cy="8150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4449D9-9440-8FE4-A591-8E7D88897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FC3707-8B4D-1072-9BF5-458499D46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6899A5-DCBA-4D45-A1B5-3ACE365D4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400C20-BE48-78FD-B48C-7E35C0654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5DBF4A-A9C1-6EF0-2318-939CAF261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BDACB-FC99-D1EA-40A1-C6C481B6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References 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670D787-8535-74F5-0CF8-CBA07F476D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9323" y="2273574"/>
            <a:ext cx="9065353" cy="4031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-45720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Davis, F. D. (1986). 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Technology Acceptance Model for Empirically Testing New End-User Information Systems: Theory 	and Results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(Doctoral dissertation, MIT Sloan School of Management).</a:t>
            </a:r>
          </a:p>
          <a:p>
            <a:pPr marL="0" marR="0" lvl="0" indent="-45720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Ipsita, D., Rahman, A., &amp; Hasan, M. (2022). 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Virtual reality for vocational skill development: Expanding access to welding 	education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International Journal of Technical Education and Training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18(2), 45–53.</a:t>
            </a:r>
          </a:p>
          <a:p>
            <a:pPr marL="0" marR="0" lvl="0" indent="-45720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Farida, I., &amp; </a:t>
            </a:r>
            <a:r>
              <a:rPr kumimoji="0" lang="en-US" altLang="en-US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Nurhadi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 (2022). 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User satisfaction and performance standards in vocational AI-based training systems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	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 of Educational Technology Research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7(3), 101–113.</a:t>
            </a:r>
          </a:p>
          <a:p>
            <a:pPr marL="0" marR="0" lvl="0" indent="-45720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Laslo, S. (2025). 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AI-Driven Welding Training in Career and Technical Education (CTE)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[Presentation]. Columbus State 	Community College.</a:t>
            </a:r>
          </a:p>
          <a:p>
            <a:pPr marL="0" marR="0" lvl="0" indent="-457200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U.S. Department of Education, Office of Career, Technical, and Adult Education. (2024). 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Advancing AI in CTE: A national 	strategy for workforce readiness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0869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8BC4CA9-79A9-564E-8FAF-1D40E1D56A94}">
  <we:reference id="wa200005566" version="3.0.0.2" store="en-US" storeType="OMEX"/>
  <we:alternateReferences>
    <we:reference id="WA200005566" version="3.0.0.2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93EFA589F98F459C949084BBC990DB" ma:contentTypeVersion="39" ma:contentTypeDescription="Create a new document." ma:contentTypeScope="" ma:versionID="2b7fd554fb71a200e7a08633d44e22e1">
  <xsd:schema xmlns:xsd="http://www.w3.org/2001/XMLSchema" xmlns:xs="http://www.w3.org/2001/XMLSchema" xmlns:p="http://schemas.microsoft.com/office/2006/metadata/properties" xmlns:ns3="98ad6beb-2ba3-451f-a949-3a93e836162d" xmlns:ns4="f552d619-a814-41a5-861f-a2ef599b663b" targetNamespace="http://schemas.microsoft.com/office/2006/metadata/properties" ma:root="true" ma:fieldsID="3cb89f5d612f082cc1c36dd452e54038" ns3:_="" ns4:_="">
    <xsd:import namespace="98ad6beb-2ba3-451f-a949-3a93e836162d"/>
    <xsd:import namespace="f552d619-a814-41a5-861f-a2ef599b663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DateTaken" minOccurs="0"/>
                <xsd:element ref="ns4:MediaServiceLocation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Teams_Channel_Section_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d6beb-2ba3-451f-a949-3a93e83616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2d619-a814-41a5-861f-a2ef599b66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NotebookType" ma:index="19" nillable="true" ma:displayName="Notebook Type" ma:internalName="NotebookType">
      <xsd:simpleType>
        <xsd:restriction base="dms:Text"/>
      </xsd:simpleType>
    </xsd:element>
    <xsd:element name="FolderType" ma:index="20" nillable="true" ma:displayName="Folder Type" ma:internalName="FolderType">
      <xsd:simpleType>
        <xsd:restriction base="dms:Text"/>
      </xsd:simpleType>
    </xsd:element>
    <xsd:element name="CultureName" ma:index="21" nillable="true" ma:displayName="Culture Name" ma:internalName="CultureName">
      <xsd:simpleType>
        <xsd:restriction base="dms:Text"/>
      </xsd:simpleType>
    </xsd:element>
    <xsd:element name="AppVersion" ma:index="22" nillable="true" ma:displayName="App Version" ma:internalName="AppVersion">
      <xsd:simpleType>
        <xsd:restriction base="dms:Text"/>
      </xsd:simpleType>
    </xsd:element>
    <xsd:element name="TeamsChannelId" ma:index="23" nillable="true" ma:displayName="Teams Channel Id" ma:internalName="TeamsChannelId">
      <xsd:simpleType>
        <xsd:restriction base="dms:Text"/>
      </xsd:simpleType>
    </xsd:element>
    <xsd:element name="Owner" ma:index="2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5" nillable="true" ma:displayName="Math Settings" ma:internalName="Math_Settings">
      <xsd:simpleType>
        <xsd:restriction base="dms:Text"/>
      </xsd:simpleType>
    </xsd:element>
    <xsd:element name="DefaultSectionNames" ma:index="2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7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1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2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7" nillable="true" ma:displayName="Is Collaboration Space Locked" ma:internalName="Is_Collaboration_Space_Locked">
      <xsd:simpleType>
        <xsd:restriction base="dms:Boolean"/>
      </xsd:simpleType>
    </xsd:element>
    <xsd:element name="IsNotebookLocked" ma:index="38" nillable="true" ma:displayName="Is Notebook Locked" ma:internalName="IsNotebookLocked">
      <xsd:simpleType>
        <xsd:restriction base="dms:Boolean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4" nillable="true" ma:displayName="MediaServiceSystemTags" ma:hidden="true" ma:internalName="MediaServiceSystemTags" ma:readOnly="true">
      <xsd:simpleType>
        <xsd:restriction base="dms:Note"/>
      </xsd:simpleType>
    </xsd:element>
    <xsd:element name="Teams_Channel_Section_Location" ma:index="45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f552d619-a814-41a5-861f-a2ef599b663b" xsi:nil="true"/>
    <Student_Groups xmlns="f552d619-a814-41a5-861f-a2ef599b663b">
      <UserInfo>
        <DisplayName/>
        <AccountId xsi:nil="true"/>
        <AccountType/>
      </UserInfo>
    </Student_Groups>
    <AppVersion xmlns="f552d619-a814-41a5-861f-a2ef599b663b" xsi:nil="true"/>
    <LMS_Mappings xmlns="f552d619-a814-41a5-861f-a2ef599b663b" xsi:nil="true"/>
    <Math_Settings xmlns="f552d619-a814-41a5-861f-a2ef599b663b" xsi:nil="true"/>
    <Owner xmlns="f552d619-a814-41a5-861f-a2ef599b663b">
      <UserInfo>
        <DisplayName/>
        <AccountId xsi:nil="true"/>
        <AccountType/>
      </UserInfo>
    </Owner>
    <Students xmlns="f552d619-a814-41a5-861f-a2ef599b663b">
      <UserInfo>
        <DisplayName/>
        <AccountId xsi:nil="true"/>
        <AccountType/>
      </UserInfo>
    </Students>
    <DefaultSectionNames xmlns="f552d619-a814-41a5-861f-a2ef599b663b" xsi:nil="true"/>
    <_activity xmlns="f552d619-a814-41a5-861f-a2ef599b663b" xsi:nil="true"/>
    <Templates xmlns="f552d619-a814-41a5-861f-a2ef599b663b" xsi:nil="true"/>
    <Has_Teacher_Only_SectionGroup xmlns="f552d619-a814-41a5-861f-a2ef599b663b" xsi:nil="true"/>
    <FolderType xmlns="f552d619-a814-41a5-861f-a2ef599b663b" xsi:nil="true"/>
    <Invited_Teachers xmlns="f552d619-a814-41a5-861f-a2ef599b663b" xsi:nil="true"/>
    <Invited_Students xmlns="f552d619-a814-41a5-861f-a2ef599b663b" xsi:nil="true"/>
    <IsNotebookLocked xmlns="f552d619-a814-41a5-861f-a2ef599b663b" xsi:nil="true"/>
    <Is_Collaboration_Space_Locked xmlns="f552d619-a814-41a5-861f-a2ef599b663b" xsi:nil="true"/>
    <Teachers xmlns="f552d619-a814-41a5-861f-a2ef599b663b">
      <UserInfo>
        <DisplayName/>
        <AccountId xsi:nil="true"/>
        <AccountType/>
      </UserInfo>
    </Teachers>
    <TeamsChannelId xmlns="f552d619-a814-41a5-861f-a2ef599b663b" xsi:nil="true"/>
    <Teams_Channel_Section_Location xmlns="f552d619-a814-41a5-861f-a2ef599b663b" xsi:nil="true"/>
    <Self_Registration_Enabled xmlns="f552d619-a814-41a5-861f-a2ef599b663b" xsi:nil="true"/>
    <CultureName xmlns="f552d619-a814-41a5-861f-a2ef599b663b" xsi:nil="true"/>
    <Distribution_Groups xmlns="f552d619-a814-41a5-861f-a2ef599b663b" xsi:nil="true"/>
  </documentManagement>
</p:properties>
</file>

<file path=customXml/itemProps1.xml><?xml version="1.0" encoding="utf-8"?>
<ds:datastoreItem xmlns:ds="http://schemas.openxmlformats.org/officeDocument/2006/customXml" ds:itemID="{781B498F-CB8A-474F-8571-A051EC69FC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ad6beb-2ba3-451f-a949-3a93e836162d"/>
    <ds:schemaRef ds:uri="f552d619-a814-41a5-861f-a2ef599b66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6D3655-7DB9-4053-95BF-A1794C2060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C217EE-F562-4467-A284-88D84A0BEA86}">
  <ds:schemaRefs>
    <ds:schemaRef ds:uri="98ad6beb-2ba3-451f-a949-3a93e836162d"/>
    <ds:schemaRef ds:uri="http://purl.org/dc/dcmitype/"/>
    <ds:schemaRef ds:uri="f552d619-a814-41a5-861f-a2ef599b663b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5664</TotalTime>
  <Words>1094</Words>
  <Application>Microsoft Office PowerPoint</Application>
  <PresentationFormat>On-screen Show (4:3)</PresentationFormat>
  <Paragraphs>105</Paragraphs>
  <Slides>22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Arial</vt:lpstr>
      <vt:lpstr>Calibri</vt:lpstr>
      <vt:lpstr>Office Theme</vt:lpstr>
      <vt:lpstr>AI-Driven Welding Training in Career and Technical Education (CTE)</vt:lpstr>
      <vt:lpstr>Introduction</vt:lpstr>
      <vt:lpstr>The Workforce Challenge</vt:lpstr>
      <vt:lpstr>Limits of Tradition</vt:lpstr>
      <vt:lpstr>From Resistance to Readiness</vt:lpstr>
      <vt:lpstr>Framework for Adoption </vt:lpstr>
      <vt:lpstr>TAM Framework (Fred Davis, 1986)</vt:lpstr>
      <vt:lpstr>PowerPoint Presentation</vt:lpstr>
      <vt:lpstr>Research Objectives</vt:lpstr>
      <vt:lpstr>Research Questions</vt:lpstr>
      <vt:lpstr>AI in Skill Acquisition</vt:lpstr>
      <vt:lpstr>Digital Twins &amp; Adaptive Systems</vt:lpstr>
      <vt:lpstr>Usefulness &amp; Ease of Use</vt:lpstr>
      <vt:lpstr>Error Reduction &amp; Learning Retention</vt:lpstr>
      <vt:lpstr>Welding Performance Metrics</vt:lpstr>
      <vt:lpstr>Trainee Perceptions &amp; Adoption</vt:lpstr>
      <vt:lpstr>Summary of Research Gaps</vt:lpstr>
      <vt:lpstr>Contribution of This Study</vt:lpstr>
      <vt:lpstr>PowerPoint Presentation</vt:lpstr>
      <vt:lpstr>Applications of This Study</vt:lpstr>
      <vt:lpstr>Thank You / Q&amp;A</vt:lpstr>
      <vt:lpstr>References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AI-Driven Welding Training in Career and Technical Education (CTE)</dc:title>
  <dc:subject/>
  <dc:creator>Scott Laslo</dc:creator>
  <cp:keywords/>
  <dc:description>generated using python-pptx</dc:description>
  <cp:lastModifiedBy>Scott Laslo</cp:lastModifiedBy>
  <cp:revision>30</cp:revision>
  <dcterms:created xsi:type="dcterms:W3CDTF">2013-01-27T09:14:16Z</dcterms:created>
  <dcterms:modified xsi:type="dcterms:W3CDTF">2025-10-23T14:50:33Z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0x0101001993EFA589F98F459C949084BBC990DB</vt:lpwstr>
  </property>
</Properties>
</file>